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11.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2.xml" ContentType="application/vnd.openxmlformats-officedocument.theme+xml"/>
  <Override PartName="/ppt/slideLayouts/slideLayout2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4"/>
    <p:sldMasterId id="2147483963" r:id="rId5"/>
    <p:sldMasterId id="2147483991" r:id="rId6"/>
    <p:sldMasterId id="2147484014" r:id="rId7"/>
    <p:sldMasterId id="2147484162" r:id="rId8"/>
    <p:sldMasterId id="2147484071" r:id="rId9"/>
    <p:sldMasterId id="2147484084" r:id="rId10"/>
    <p:sldMasterId id="2147484112" r:id="rId11"/>
    <p:sldMasterId id="2147484025" r:id="rId12"/>
    <p:sldMasterId id="2147483648" r:id="rId13"/>
    <p:sldMasterId id="2147484184" r:id="rId14"/>
    <p:sldMasterId id="2147484280" r:id="rId15"/>
    <p:sldMasterId id="2147484336" r:id="rId16"/>
  </p:sldMasterIdLst>
  <p:notesMasterIdLst>
    <p:notesMasterId r:id="rId41"/>
  </p:notesMasterIdLst>
  <p:sldIdLst>
    <p:sldId id="8465" r:id="rId17"/>
    <p:sldId id="2147470404" r:id="rId18"/>
    <p:sldId id="8450" r:id="rId19"/>
    <p:sldId id="1968" r:id="rId20"/>
    <p:sldId id="2147471341" r:id="rId21"/>
    <p:sldId id="2147471342" r:id="rId22"/>
    <p:sldId id="1966" r:id="rId23"/>
    <p:sldId id="1967" r:id="rId24"/>
    <p:sldId id="2147471343" r:id="rId25"/>
    <p:sldId id="2147471344" r:id="rId26"/>
    <p:sldId id="8481" r:id="rId27"/>
    <p:sldId id="405" r:id="rId28"/>
    <p:sldId id="4634" r:id="rId29"/>
    <p:sldId id="4635" r:id="rId30"/>
    <p:sldId id="4627" r:id="rId31"/>
    <p:sldId id="4628" r:id="rId32"/>
    <p:sldId id="4629" r:id="rId33"/>
    <p:sldId id="337" r:id="rId34"/>
    <p:sldId id="4636" r:id="rId35"/>
    <p:sldId id="4631" r:id="rId36"/>
    <p:sldId id="4632" r:id="rId37"/>
    <p:sldId id="407" r:id="rId38"/>
    <p:sldId id="577" r:id="rId39"/>
    <p:sldId id="56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Admin" id="{D67B22F5-5156-4DF8-A7B6-6DA745FB278E}">
          <p14:sldIdLst>
            <p14:sldId id="8465"/>
            <p14:sldId id="2147470404"/>
            <p14:sldId id="8450"/>
            <p14:sldId id="1968"/>
            <p14:sldId id="2147471341"/>
            <p14:sldId id="2147471342"/>
            <p14:sldId id="1966"/>
            <p14:sldId id="1967"/>
            <p14:sldId id="2147471343"/>
            <p14:sldId id="2147471344"/>
            <p14:sldId id="8481"/>
            <p14:sldId id="405"/>
            <p14:sldId id="4634"/>
            <p14:sldId id="4635"/>
            <p14:sldId id="4627"/>
            <p14:sldId id="4628"/>
            <p14:sldId id="4629"/>
            <p14:sldId id="337"/>
            <p14:sldId id="4636"/>
            <p14:sldId id="4631"/>
            <p14:sldId id="4632"/>
            <p14:sldId id="407"/>
            <p14:sldId id="577"/>
            <p14:sldId id="5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teve Morgan (DATA PLATFORM CSA)" initials="SM(PC" lastIdx="5" clrIdx="6">
    <p:extLst>
      <p:ext uri="{19B8F6BF-5375-455C-9EA6-DF929625EA0E}">
        <p15:presenceInfo xmlns:p15="http://schemas.microsoft.com/office/powerpoint/2012/main" userId="S::stmorgan@microsoft.com::61fea5e3-f521-45b4-90b4-18139a83a870" providerId="AD"/>
      </p:ext>
    </p:extLst>
  </p:cmAuthor>
  <p:cmAuthor id="1" name="Sarah Tompkins" initials="SCT" lastIdx="24" clrIdx="0"/>
  <p:cmAuthor id="2" name="Frederico Pravatta Rezende" initials="FPR" lastIdx="58" clrIdx="1"/>
  <p:cmAuthor id="3" name="Prem Prakash" initials="PP" lastIdx="10" clrIdx="2"/>
  <p:cmAuthor id="4" name="Sarah Tompkins" initials="ST" lastIdx="10" clrIdx="3"/>
  <p:cmAuthor id="5" name="Nick Dwyer" initials="ND" lastIdx="26" clrIdx="4"/>
  <p:cmAuthor id="6" name="Thad Allen" initials="TA"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5FC"/>
    <a:srgbClr val="00050C"/>
    <a:srgbClr val="015DAA"/>
    <a:srgbClr val="2FB9E7"/>
    <a:srgbClr val="A8A8A8"/>
    <a:srgbClr val="4DB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C783A-3B81-4724-81E2-352ED6EC2257}" v="6" dt="2022-06-21T06:51:25.4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3" d="100"/>
          <a:sy n="163" d="100"/>
        </p:scale>
        <p:origin x="17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Prade" userId="47792793-89c4-4878-94aa-f1a7e9e88a14" providerId="ADAL" clId="{F4214D1A-F556-4B50-9127-B25A7ED116FE}"/>
    <pc:docChg chg="undo custSel addSld modSld">
      <pc:chgData name="Richard Prade" userId="47792793-89c4-4878-94aa-f1a7e9e88a14" providerId="ADAL" clId="{F4214D1A-F556-4B50-9127-B25A7ED116FE}" dt="2021-11-09T08:56:31.375" v="31" actId="20577"/>
      <pc:docMkLst>
        <pc:docMk/>
      </pc:docMkLst>
      <pc:sldChg chg="modSp mod">
        <pc:chgData name="Richard Prade" userId="47792793-89c4-4878-94aa-f1a7e9e88a14" providerId="ADAL" clId="{F4214D1A-F556-4B50-9127-B25A7ED116FE}" dt="2021-11-09T08:56:31.375" v="31" actId="20577"/>
        <pc:sldMkLst>
          <pc:docMk/>
          <pc:sldMk cId="1166124748" sldId="8483"/>
        </pc:sldMkLst>
        <pc:spChg chg="mod">
          <ac:chgData name="Richard Prade" userId="47792793-89c4-4878-94aa-f1a7e9e88a14" providerId="ADAL" clId="{F4214D1A-F556-4B50-9127-B25A7ED116FE}" dt="2021-11-09T08:56:31.375" v="31" actId="20577"/>
          <ac:spMkLst>
            <pc:docMk/>
            <pc:sldMk cId="1166124748" sldId="8483"/>
            <ac:spMk id="4" creationId="{00000000-0000-0000-0000-000000000000}"/>
          </ac:spMkLst>
        </pc:spChg>
      </pc:sldChg>
      <pc:sldChg chg="modSp add mod">
        <pc:chgData name="Richard Prade" userId="47792793-89c4-4878-94aa-f1a7e9e88a14" providerId="ADAL" clId="{F4214D1A-F556-4B50-9127-B25A7ED116FE}" dt="2021-11-09T08:56:18.411" v="18" actId="6549"/>
        <pc:sldMkLst>
          <pc:docMk/>
          <pc:sldMk cId="882480200" sldId="8484"/>
        </pc:sldMkLst>
        <pc:graphicFrameChg chg="modGraphic">
          <ac:chgData name="Richard Prade" userId="47792793-89c4-4878-94aa-f1a7e9e88a14" providerId="ADAL" clId="{F4214D1A-F556-4B50-9127-B25A7ED116FE}" dt="2021-11-09T08:56:18.411" v="18" actId="6549"/>
          <ac:graphicFrameMkLst>
            <pc:docMk/>
            <pc:sldMk cId="882480200" sldId="8484"/>
            <ac:graphicFrameMk id="3" creationId="{7C4CEF60-E516-4D1F-94AC-CE5135C5F6DF}"/>
          </ac:graphicFrameMkLst>
        </pc:graphicFrameChg>
      </pc:sldChg>
    </pc:docChg>
  </pc:docChgLst>
  <pc:docChgLst>
    <pc:chgData name="Nadia Ben El Kadi" userId="d8756f2a-b66b-4af1-b635-d69cbbeaf874" providerId="ADAL" clId="{D9B07700-D6ED-458A-88B5-05FE91474F7F}"/>
    <pc:docChg chg="custSel addSld modSld modSection">
      <pc:chgData name="Nadia Ben El Kadi" userId="d8756f2a-b66b-4af1-b635-d69cbbeaf874" providerId="ADAL" clId="{D9B07700-D6ED-458A-88B5-05FE91474F7F}" dt="2022-01-25T08:06:38.745" v="98" actId="20577"/>
      <pc:docMkLst>
        <pc:docMk/>
      </pc:docMkLst>
      <pc:sldChg chg="mod modShow">
        <pc:chgData name="Nadia Ben El Kadi" userId="d8756f2a-b66b-4af1-b635-d69cbbeaf874" providerId="ADAL" clId="{D9B07700-D6ED-458A-88B5-05FE91474F7F}" dt="2022-01-24T09:03:01.304" v="4" actId="729"/>
        <pc:sldMkLst>
          <pc:docMk/>
          <pc:sldMk cId="2804910141" sldId="8450"/>
        </pc:sldMkLst>
      </pc:sldChg>
      <pc:sldChg chg="modSp">
        <pc:chgData name="Nadia Ben El Kadi" userId="d8756f2a-b66b-4af1-b635-d69cbbeaf874" providerId="ADAL" clId="{D9B07700-D6ED-458A-88B5-05FE91474F7F}" dt="2022-01-25T08:06:38.745" v="98" actId="20577"/>
        <pc:sldMkLst>
          <pc:docMk/>
          <pc:sldMk cId="2448868460" sldId="8465"/>
        </pc:sldMkLst>
        <pc:spChg chg="mod">
          <ac:chgData name="Nadia Ben El Kadi" userId="d8756f2a-b66b-4af1-b635-d69cbbeaf874" providerId="ADAL" clId="{D9B07700-D6ED-458A-88B5-05FE91474F7F}" dt="2022-01-25T08:06:38.745" v="98" actId="20577"/>
          <ac:spMkLst>
            <pc:docMk/>
            <pc:sldMk cId="2448868460" sldId="8465"/>
            <ac:spMk id="8" creationId="{335A3888-611A-4FC3-8A75-2D38F84CB14B}"/>
          </ac:spMkLst>
        </pc:spChg>
      </pc:sldChg>
      <pc:sldChg chg="mod modShow">
        <pc:chgData name="Nadia Ben El Kadi" userId="d8756f2a-b66b-4af1-b635-d69cbbeaf874" providerId="ADAL" clId="{D9B07700-D6ED-458A-88B5-05FE91474F7F}" dt="2022-01-24T09:02:29.305" v="1" actId="729"/>
        <pc:sldMkLst>
          <pc:docMk/>
          <pc:sldMk cId="2323975511" sldId="8475"/>
        </pc:sldMkLst>
      </pc:sldChg>
      <pc:sldChg chg="modSp mod modShow">
        <pc:chgData name="Nadia Ben El Kadi" userId="d8756f2a-b66b-4af1-b635-d69cbbeaf874" providerId="ADAL" clId="{D9B07700-D6ED-458A-88B5-05FE91474F7F}" dt="2022-01-24T09:04:13.642" v="30" actId="20577"/>
        <pc:sldMkLst>
          <pc:docMk/>
          <pc:sldMk cId="2750227622" sldId="8485"/>
        </pc:sldMkLst>
        <pc:spChg chg="mod">
          <ac:chgData name="Nadia Ben El Kadi" userId="d8756f2a-b66b-4af1-b635-d69cbbeaf874" providerId="ADAL" clId="{D9B07700-D6ED-458A-88B5-05FE91474F7F}" dt="2022-01-24T09:04:13.642" v="30" actId="20577"/>
          <ac:spMkLst>
            <pc:docMk/>
            <pc:sldMk cId="2750227622" sldId="8485"/>
            <ac:spMk id="4" creationId="{00000000-0000-0000-0000-000000000000}"/>
          </ac:spMkLst>
        </pc:spChg>
      </pc:sldChg>
      <pc:sldChg chg="addSp delSp modSp add mod">
        <pc:chgData name="Nadia Ben El Kadi" userId="d8756f2a-b66b-4af1-b635-d69cbbeaf874" providerId="ADAL" clId="{D9B07700-D6ED-458A-88B5-05FE91474F7F}" dt="2022-01-25T08:05:00.020" v="69" actId="113"/>
        <pc:sldMkLst>
          <pc:docMk/>
          <pc:sldMk cId="3200499205" sldId="8486"/>
        </pc:sldMkLst>
        <pc:spChg chg="mod">
          <ac:chgData name="Nadia Ben El Kadi" userId="d8756f2a-b66b-4af1-b635-d69cbbeaf874" providerId="ADAL" clId="{D9B07700-D6ED-458A-88B5-05FE91474F7F}" dt="2022-01-24T09:02:47.562" v="3" actId="20577"/>
          <ac:spMkLst>
            <pc:docMk/>
            <pc:sldMk cId="3200499205" sldId="8486"/>
            <ac:spMk id="3" creationId="{36398520-0BCC-4A83-A347-D1AD8900A842}"/>
          </ac:spMkLst>
        </pc:spChg>
        <pc:spChg chg="add mod">
          <ac:chgData name="Nadia Ben El Kadi" userId="d8756f2a-b66b-4af1-b635-d69cbbeaf874" providerId="ADAL" clId="{D9B07700-D6ED-458A-88B5-05FE91474F7F}" dt="2022-01-25T08:05:00.020" v="69" actId="113"/>
          <ac:spMkLst>
            <pc:docMk/>
            <pc:sldMk cId="3200499205" sldId="8486"/>
            <ac:spMk id="5" creationId="{655CEAB1-F43F-48DD-94E1-AFBA34D69204}"/>
          </ac:spMkLst>
        </pc:spChg>
        <pc:picChg chg="add mod">
          <ac:chgData name="Nadia Ben El Kadi" userId="d8756f2a-b66b-4af1-b635-d69cbbeaf874" providerId="ADAL" clId="{D9B07700-D6ED-458A-88B5-05FE91474F7F}" dt="2022-01-25T08:04:28.269" v="49" actId="1076"/>
          <ac:picMkLst>
            <pc:docMk/>
            <pc:sldMk cId="3200499205" sldId="8486"/>
            <ac:picMk id="4" creationId="{232F074F-E81B-4F99-879A-59CCC32EE71B}"/>
          </ac:picMkLst>
        </pc:picChg>
        <pc:picChg chg="del">
          <ac:chgData name="Nadia Ben El Kadi" userId="d8756f2a-b66b-4af1-b635-d69cbbeaf874" providerId="ADAL" clId="{D9B07700-D6ED-458A-88B5-05FE91474F7F}" dt="2022-01-24T09:02:33.773" v="2" actId="478"/>
          <ac:picMkLst>
            <pc:docMk/>
            <pc:sldMk cId="3200499205" sldId="8486"/>
            <ac:picMk id="29" creationId="{53330E79-05ED-49FE-824F-CD25EF19DC84}"/>
          </ac:picMkLst>
        </pc:picChg>
      </pc:sldChg>
      <pc:sldChg chg="modSp add mod">
        <pc:chgData name="Nadia Ben El Kadi" userId="d8756f2a-b66b-4af1-b635-d69cbbeaf874" providerId="ADAL" clId="{D9B07700-D6ED-458A-88B5-05FE91474F7F}" dt="2022-01-25T08:05:18.944" v="82" actId="20577"/>
        <pc:sldMkLst>
          <pc:docMk/>
          <pc:sldMk cId="4232473470" sldId="8487"/>
        </pc:sldMkLst>
        <pc:graphicFrameChg chg="modGraphic">
          <ac:chgData name="Nadia Ben El Kadi" userId="d8756f2a-b66b-4af1-b635-d69cbbeaf874" providerId="ADAL" clId="{D9B07700-D6ED-458A-88B5-05FE91474F7F}" dt="2022-01-25T08:05:18.944" v="82" actId="20577"/>
          <ac:graphicFrameMkLst>
            <pc:docMk/>
            <pc:sldMk cId="4232473470" sldId="8487"/>
            <ac:graphicFrameMk id="3" creationId="{7C4CEF60-E516-4D1F-94AC-CE5135C5F6DF}"/>
          </ac:graphicFrameMkLst>
        </pc:graphicFrameChg>
      </pc:sldChg>
    </pc:docChg>
  </pc:docChgLst>
  <pc:docChgLst>
    <pc:chgData name="Steve Morgan (DATA CSA)" userId="61fea5e3-f521-45b4-90b4-18139a83a870" providerId="ADAL" clId="{FCA7EEC3-DC22-4190-AAB0-65EAB97CF64C}"/>
    <pc:docChg chg="undo redo custSel addSld delSld modSld sldOrd modSection">
      <pc:chgData name="Steve Morgan (DATA CSA)" userId="61fea5e3-f521-45b4-90b4-18139a83a870" providerId="ADAL" clId="{FCA7EEC3-DC22-4190-AAB0-65EAB97CF64C}" dt="2021-02-23T09:56:08.635" v="322" actId="179"/>
      <pc:docMkLst>
        <pc:docMk/>
      </pc:docMkLst>
      <pc:sldChg chg="modSp mod">
        <pc:chgData name="Steve Morgan (DATA CSA)" userId="61fea5e3-f521-45b4-90b4-18139a83a870" providerId="ADAL" clId="{FCA7EEC3-DC22-4190-AAB0-65EAB97CF64C}" dt="2021-02-23T09:56:08.635" v="322" actId="179"/>
        <pc:sldMkLst>
          <pc:docMk/>
          <pc:sldMk cId="2804910141" sldId="8450"/>
        </pc:sldMkLst>
        <pc:spChg chg="mod">
          <ac:chgData name="Steve Morgan (DATA CSA)" userId="61fea5e3-f521-45b4-90b4-18139a83a870" providerId="ADAL" clId="{FCA7EEC3-DC22-4190-AAB0-65EAB97CF64C}" dt="2021-02-23T09:56:08.635" v="322" actId="179"/>
          <ac:spMkLst>
            <pc:docMk/>
            <pc:sldMk cId="2804910141" sldId="8450"/>
            <ac:spMk id="3" creationId="{0144BE18-113E-437E-81A4-6DF3ACE57FF1}"/>
          </ac:spMkLst>
        </pc:spChg>
      </pc:sldChg>
      <pc:sldChg chg="ord">
        <pc:chgData name="Steve Morgan (DATA CSA)" userId="61fea5e3-f521-45b4-90b4-18139a83a870" providerId="ADAL" clId="{FCA7EEC3-DC22-4190-AAB0-65EAB97CF64C}" dt="2021-02-22T11:51:04.451" v="135"/>
        <pc:sldMkLst>
          <pc:docMk/>
          <pc:sldMk cId="2621483024" sldId="8452"/>
        </pc:sldMkLst>
      </pc:sldChg>
      <pc:sldChg chg="addSp delSp modSp mod">
        <pc:chgData name="Steve Morgan (DATA CSA)" userId="61fea5e3-f521-45b4-90b4-18139a83a870" providerId="ADAL" clId="{FCA7EEC3-DC22-4190-AAB0-65EAB97CF64C}" dt="2021-02-22T11:48:44.238" v="133" actId="478"/>
        <pc:sldMkLst>
          <pc:docMk/>
          <pc:sldMk cId="1087413383" sldId="8454"/>
        </pc:sldMkLst>
        <pc:spChg chg="mod">
          <ac:chgData name="Steve Morgan (DATA CSA)" userId="61fea5e3-f521-45b4-90b4-18139a83a870" providerId="ADAL" clId="{FCA7EEC3-DC22-4190-AAB0-65EAB97CF64C}" dt="2021-02-22T11:47:49.374" v="129" actId="1076"/>
          <ac:spMkLst>
            <pc:docMk/>
            <pc:sldMk cId="1087413383" sldId="8454"/>
            <ac:spMk id="2" creationId="{BB8ECF5E-D932-4057-94EE-55A82AB68C90}"/>
          </ac:spMkLst>
        </pc:spChg>
        <pc:spChg chg="mod">
          <ac:chgData name="Steve Morgan (DATA CSA)" userId="61fea5e3-f521-45b4-90b4-18139a83a870" providerId="ADAL" clId="{FCA7EEC3-DC22-4190-AAB0-65EAB97CF64C}" dt="2021-02-22T11:47:25.216" v="126" actId="1076"/>
          <ac:spMkLst>
            <pc:docMk/>
            <pc:sldMk cId="1087413383" sldId="8454"/>
            <ac:spMk id="5" creationId="{641FB6AF-CFE1-4F24-8AA6-DACAF18CF73E}"/>
          </ac:spMkLst>
        </pc:spChg>
        <pc:spChg chg="mod">
          <ac:chgData name="Steve Morgan (DATA CSA)" userId="61fea5e3-f521-45b4-90b4-18139a83a870" providerId="ADAL" clId="{FCA7EEC3-DC22-4190-AAB0-65EAB97CF64C}" dt="2021-02-22T11:37:52.422" v="75" actId="1076"/>
          <ac:spMkLst>
            <pc:docMk/>
            <pc:sldMk cId="1087413383" sldId="8454"/>
            <ac:spMk id="9" creationId="{767CBD77-2134-4F0E-AFB6-25DF1B31A19E}"/>
          </ac:spMkLst>
        </pc:spChg>
        <pc:spChg chg="add">
          <ac:chgData name="Steve Morgan (DATA CSA)" userId="61fea5e3-f521-45b4-90b4-18139a83a870" providerId="ADAL" clId="{FCA7EEC3-DC22-4190-AAB0-65EAB97CF64C}" dt="2021-02-22T11:24:04.642" v="11" actId="22"/>
          <ac:spMkLst>
            <pc:docMk/>
            <pc:sldMk cId="1087413383" sldId="8454"/>
            <ac:spMk id="20" creationId="{8B1EC3AD-A78A-485A-BD29-73AB39D1C956}"/>
          </ac:spMkLst>
        </pc:spChg>
        <pc:spChg chg="add del">
          <ac:chgData name="Steve Morgan (DATA CSA)" userId="61fea5e3-f521-45b4-90b4-18139a83a870" providerId="ADAL" clId="{FCA7EEC3-DC22-4190-AAB0-65EAB97CF64C}" dt="2021-02-22T11:24:40.070" v="17" actId="478"/>
          <ac:spMkLst>
            <pc:docMk/>
            <pc:sldMk cId="1087413383" sldId="8454"/>
            <ac:spMk id="21" creationId="{19754EDB-55E6-498F-AB98-E96B675CA95E}"/>
          </ac:spMkLst>
        </pc:spChg>
        <pc:spChg chg="mod">
          <ac:chgData name="Steve Morgan (DATA CSA)" userId="61fea5e3-f521-45b4-90b4-18139a83a870" providerId="ADAL" clId="{FCA7EEC3-DC22-4190-AAB0-65EAB97CF64C}" dt="2021-02-22T11:47:42.776" v="128" actId="1076"/>
          <ac:spMkLst>
            <pc:docMk/>
            <pc:sldMk cId="1087413383" sldId="8454"/>
            <ac:spMk id="23" creationId="{EBF03A9E-4453-49B3-AC90-68608E7C7E6A}"/>
          </ac:spMkLst>
        </pc:spChg>
        <pc:spChg chg="mod">
          <ac:chgData name="Steve Morgan (DATA CSA)" userId="61fea5e3-f521-45b4-90b4-18139a83a870" providerId="ADAL" clId="{FCA7EEC3-DC22-4190-AAB0-65EAB97CF64C}" dt="2021-02-22T11:23:44.199" v="10" actId="20577"/>
          <ac:spMkLst>
            <pc:docMk/>
            <pc:sldMk cId="1087413383" sldId="8454"/>
            <ac:spMk id="26" creationId="{D4316FD9-60B1-4BDD-9196-9B94F104FB93}"/>
          </ac:spMkLst>
        </pc:spChg>
        <pc:spChg chg="mod">
          <ac:chgData name="Steve Morgan (DATA CSA)" userId="61fea5e3-f521-45b4-90b4-18139a83a870" providerId="ADAL" clId="{FCA7EEC3-DC22-4190-AAB0-65EAB97CF64C}" dt="2021-02-22T11:47:06.992" v="123"/>
          <ac:spMkLst>
            <pc:docMk/>
            <pc:sldMk cId="1087413383" sldId="8454"/>
            <ac:spMk id="29" creationId="{D5902B9E-76C5-4C1B-9683-46C2BB86F12F}"/>
          </ac:spMkLst>
        </pc:spChg>
        <pc:grpChg chg="del">
          <ac:chgData name="Steve Morgan (DATA CSA)" userId="61fea5e3-f521-45b4-90b4-18139a83a870" providerId="ADAL" clId="{FCA7EEC3-DC22-4190-AAB0-65EAB97CF64C}" dt="2021-02-22T11:35:09.569" v="58" actId="478"/>
          <ac:grpSpMkLst>
            <pc:docMk/>
            <pc:sldMk cId="1087413383" sldId="8454"/>
            <ac:grpSpMk id="14" creationId="{E568DC79-9929-4EFB-84CC-C34CE6086094}"/>
          </ac:grpSpMkLst>
        </pc:grpChg>
        <pc:grpChg chg="mod">
          <ac:chgData name="Steve Morgan (DATA CSA)" userId="61fea5e3-f521-45b4-90b4-18139a83a870" providerId="ADAL" clId="{FCA7EEC3-DC22-4190-AAB0-65EAB97CF64C}" dt="2021-02-22T11:47:49.374" v="129" actId="1076"/>
          <ac:grpSpMkLst>
            <pc:docMk/>
            <pc:sldMk cId="1087413383" sldId="8454"/>
            <ac:grpSpMk id="15" creationId="{16E6D2EE-3DA5-4DF1-AB2F-F9DED47E1894}"/>
          </ac:grpSpMkLst>
        </pc:grpChg>
        <pc:grpChg chg="mod">
          <ac:chgData name="Steve Morgan (DATA CSA)" userId="61fea5e3-f521-45b4-90b4-18139a83a870" providerId="ADAL" clId="{FCA7EEC3-DC22-4190-AAB0-65EAB97CF64C}" dt="2021-02-22T11:47:25.216" v="126" actId="1076"/>
          <ac:grpSpMkLst>
            <pc:docMk/>
            <pc:sldMk cId="1087413383" sldId="8454"/>
            <ac:grpSpMk id="17" creationId="{8E4A8179-3DFE-4478-87DA-9473671EC683}"/>
          </ac:grpSpMkLst>
        </pc:grpChg>
        <pc:grpChg chg="mod">
          <ac:chgData name="Steve Morgan (DATA CSA)" userId="61fea5e3-f521-45b4-90b4-18139a83a870" providerId="ADAL" clId="{FCA7EEC3-DC22-4190-AAB0-65EAB97CF64C}" dt="2021-02-22T11:47:55.071" v="130" actId="1076"/>
          <ac:grpSpMkLst>
            <pc:docMk/>
            <pc:sldMk cId="1087413383" sldId="8454"/>
            <ac:grpSpMk id="19" creationId="{408D2AF4-697B-4284-B2AE-521F91D17B03}"/>
          </ac:grpSpMkLst>
        </pc:grpChg>
        <pc:grpChg chg="add mod">
          <ac:chgData name="Steve Morgan (DATA CSA)" userId="61fea5e3-f521-45b4-90b4-18139a83a870" providerId="ADAL" clId="{FCA7EEC3-DC22-4190-AAB0-65EAB97CF64C}" dt="2021-02-22T11:47:42.776" v="128" actId="1076"/>
          <ac:grpSpMkLst>
            <pc:docMk/>
            <pc:sldMk cId="1087413383" sldId="8454"/>
            <ac:grpSpMk id="22" creationId="{2AC4851B-8465-4638-B133-8F46025A21EA}"/>
          </ac:grpSpMkLst>
        </pc:grpChg>
        <pc:grpChg chg="del">
          <ac:chgData name="Steve Morgan (DATA CSA)" userId="61fea5e3-f521-45b4-90b4-18139a83a870" providerId="ADAL" clId="{FCA7EEC3-DC22-4190-AAB0-65EAB97CF64C}" dt="2021-02-22T11:26:39.599" v="38" actId="478"/>
          <ac:grpSpMkLst>
            <pc:docMk/>
            <pc:sldMk cId="1087413383" sldId="8454"/>
            <ac:grpSpMk id="25" creationId="{668905BE-7B0F-46D6-AF3E-05D312CB3B57}"/>
          </ac:grpSpMkLst>
        </pc:grpChg>
        <pc:grpChg chg="add mod">
          <ac:chgData name="Steve Morgan (DATA CSA)" userId="61fea5e3-f521-45b4-90b4-18139a83a870" providerId="ADAL" clId="{FCA7EEC3-DC22-4190-AAB0-65EAB97CF64C}" dt="2021-02-22T11:47:28.594" v="127" actId="1076"/>
          <ac:grpSpMkLst>
            <pc:docMk/>
            <pc:sldMk cId="1087413383" sldId="8454"/>
            <ac:grpSpMk id="28" creationId="{7FA29284-E44A-4A82-870C-30D6E239BB96}"/>
          </ac:grpSpMkLst>
        </pc:grpChg>
        <pc:picChg chg="add del mod">
          <ac:chgData name="Steve Morgan (DATA CSA)" userId="61fea5e3-f521-45b4-90b4-18139a83a870" providerId="ADAL" clId="{FCA7EEC3-DC22-4190-AAB0-65EAB97CF64C}" dt="2021-02-22T11:48:44.238" v="133" actId="478"/>
          <ac:picMkLst>
            <pc:docMk/>
            <pc:sldMk cId="1087413383" sldId="8454"/>
            <ac:picMk id="11" creationId="{23695EEE-D5F6-4393-9AD5-2213B479ED19}"/>
          </ac:picMkLst>
        </pc:picChg>
        <pc:picChg chg="mod">
          <ac:chgData name="Steve Morgan (DATA CSA)" userId="61fea5e3-f521-45b4-90b4-18139a83a870" providerId="ADAL" clId="{FCA7EEC3-DC22-4190-AAB0-65EAB97CF64C}" dt="2021-02-22T11:47:25.216" v="126" actId="1076"/>
          <ac:picMkLst>
            <pc:docMk/>
            <pc:sldMk cId="1087413383" sldId="8454"/>
            <ac:picMk id="12" creationId="{F4993662-7F75-437E-A54D-2E2894DE7995}"/>
          </ac:picMkLst>
        </pc:picChg>
        <pc:picChg chg="mod">
          <ac:chgData name="Steve Morgan (DATA CSA)" userId="61fea5e3-f521-45b4-90b4-18139a83a870" providerId="ADAL" clId="{FCA7EEC3-DC22-4190-AAB0-65EAB97CF64C}" dt="2021-02-22T11:47:49.374" v="129" actId="1076"/>
          <ac:picMkLst>
            <pc:docMk/>
            <pc:sldMk cId="1087413383" sldId="8454"/>
            <ac:picMk id="13" creationId="{660AC887-9523-444D-BEF4-184A49E26D38}"/>
          </ac:picMkLst>
        </pc:picChg>
        <pc:picChg chg="mod">
          <ac:chgData name="Steve Morgan (DATA CSA)" userId="61fea5e3-f521-45b4-90b4-18139a83a870" providerId="ADAL" clId="{FCA7EEC3-DC22-4190-AAB0-65EAB97CF64C}" dt="2021-02-22T11:47:42.776" v="128" actId="1076"/>
          <ac:picMkLst>
            <pc:docMk/>
            <pc:sldMk cId="1087413383" sldId="8454"/>
            <ac:picMk id="24" creationId="{90574356-52A1-4E82-943D-93FA79AA1579}"/>
          </ac:picMkLst>
        </pc:picChg>
        <pc:picChg chg="mod">
          <ac:chgData name="Steve Morgan (DATA CSA)" userId="61fea5e3-f521-45b4-90b4-18139a83a870" providerId="ADAL" clId="{FCA7EEC3-DC22-4190-AAB0-65EAB97CF64C}" dt="2021-02-22T11:47:06.992" v="123"/>
          <ac:picMkLst>
            <pc:docMk/>
            <pc:sldMk cId="1087413383" sldId="8454"/>
            <ac:picMk id="30" creationId="{6CD78AC8-EA70-4B1B-A85B-2387BF9A28C2}"/>
          </ac:picMkLst>
        </pc:picChg>
      </pc:sldChg>
      <pc:sldChg chg="modSp mod">
        <pc:chgData name="Steve Morgan (DATA CSA)" userId="61fea5e3-f521-45b4-90b4-18139a83a870" providerId="ADAL" clId="{FCA7EEC3-DC22-4190-AAB0-65EAB97CF64C}" dt="2021-02-23T09:16:12.978" v="302" actId="404"/>
        <pc:sldMkLst>
          <pc:docMk/>
          <pc:sldMk cId="2448868460" sldId="8465"/>
        </pc:sldMkLst>
        <pc:spChg chg="mod">
          <ac:chgData name="Steve Morgan (DATA CSA)" userId="61fea5e3-f521-45b4-90b4-18139a83a870" providerId="ADAL" clId="{FCA7EEC3-DC22-4190-AAB0-65EAB97CF64C}" dt="2021-02-23T09:16:12.978" v="302" actId="404"/>
          <ac:spMkLst>
            <pc:docMk/>
            <pc:sldMk cId="2448868460" sldId="8465"/>
            <ac:spMk id="8" creationId="{335A3888-611A-4FC3-8A75-2D38F84CB14B}"/>
          </ac:spMkLst>
        </pc:spChg>
      </pc:sldChg>
      <pc:sldChg chg="addSp delSp modSp mod">
        <pc:chgData name="Steve Morgan (DATA CSA)" userId="61fea5e3-f521-45b4-90b4-18139a83a870" providerId="ADAL" clId="{FCA7EEC3-DC22-4190-AAB0-65EAB97CF64C}" dt="2021-02-22T11:55:15.896" v="229" actId="20577"/>
        <pc:sldMkLst>
          <pc:docMk/>
          <pc:sldMk cId="2657971808" sldId="8469"/>
        </pc:sldMkLst>
        <pc:spChg chg="del">
          <ac:chgData name="Steve Morgan (DATA CSA)" userId="61fea5e3-f521-45b4-90b4-18139a83a870" providerId="ADAL" clId="{FCA7EEC3-DC22-4190-AAB0-65EAB97CF64C}" dt="2021-02-22T11:53:24.157" v="221" actId="478"/>
          <ac:spMkLst>
            <pc:docMk/>
            <pc:sldMk cId="2657971808" sldId="8469"/>
            <ac:spMk id="2" creationId="{1BF5D5F7-9999-4675-9EC9-4380FBC851F8}"/>
          </ac:spMkLst>
        </pc:spChg>
        <pc:spChg chg="mod">
          <ac:chgData name="Steve Morgan (DATA CSA)" userId="61fea5e3-f521-45b4-90b4-18139a83a870" providerId="ADAL" clId="{FCA7EEC3-DC22-4190-AAB0-65EAB97CF64C}" dt="2021-02-22T11:55:15.896" v="229" actId="20577"/>
          <ac:spMkLst>
            <pc:docMk/>
            <pc:sldMk cId="2657971808" sldId="8469"/>
            <ac:spMk id="3" creationId="{4588B839-B73F-423A-8D38-534BB2C03C0B}"/>
          </ac:spMkLst>
        </pc:spChg>
        <pc:spChg chg="add del mod">
          <ac:chgData name="Steve Morgan (DATA CSA)" userId="61fea5e3-f521-45b4-90b4-18139a83a870" providerId="ADAL" clId="{FCA7EEC3-DC22-4190-AAB0-65EAB97CF64C}" dt="2021-02-22T11:53:56.549" v="224" actId="478"/>
          <ac:spMkLst>
            <pc:docMk/>
            <pc:sldMk cId="2657971808" sldId="8469"/>
            <ac:spMk id="7" creationId="{A6C2ADAE-6949-42DD-B9CA-86F8D9728FEB}"/>
          </ac:spMkLst>
        </pc:spChg>
        <pc:picChg chg="add mod">
          <ac:chgData name="Steve Morgan (DATA CSA)" userId="61fea5e3-f521-45b4-90b4-18139a83a870" providerId="ADAL" clId="{FCA7EEC3-DC22-4190-AAB0-65EAB97CF64C}" dt="2021-02-22T11:54:01.897" v="225" actId="1076"/>
          <ac:picMkLst>
            <pc:docMk/>
            <pc:sldMk cId="2657971808" sldId="8469"/>
            <ac:picMk id="5" creationId="{6A9ABDF0-A26C-416B-955F-3EF01E30B2A0}"/>
          </ac:picMkLst>
        </pc:picChg>
      </pc:sldChg>
      <pc:sldChg chg="addSp">
        <pc:chgData name="Steve Morgan (DATA CSA)" userId="61fea5e3-f521-45b4-90b4-18139a83a870" providerId="ADAL" clId="{FCA7EEC3-DC22-4190-AAB0-65EAB97CF64C}" dt="2021-02-22T11:46:29.208" v="113"/>
        <pc:sldMkLst>
          <pc:docMk/>
          <pc:sldMk cId="188993020" sldId="8470"/>
        </pc:sldMkLst>
        <pc:spChg chg="add">
          <ac:chgData name="Steve Morgan (DATA CSA)" userId="61fea5e3-f521-45b4-90b4-18139a83a870" providerId="ADAL" clId="{FCA7EEC3-DC22-4190-AAB0-65EAB97CF64C}" dt="2021-02-22T11:46:29.208" v="113"/>
          <ac:spMkLst>
            <pc:docMk/>
            <pc:sldMk cId="188993020" sldId="8470"/>
            <ac:spMk id="3" creationId="{8D84CEA2-2CA8-48E4-96C2-B90F4E00C21E}"/>
          </ac:spMkLst>
        </pc:spChg>
      </pc:sldChg>
      <pc:sldChg chg="addSp delSp modSp add del mod modShow">
        <pc:chgData name="Steve Morgan (DATA CSA)" userId="61fea5e3-f521-45b4-90b4-18139a83a870" providerId="ADAL" clId="{FCA7EEC3-DC22-4190-AAB0-65EAB97CF64C}" dt="2021-02-22T11:47:02.401" v="122" actId="164"/>
        <pc:sldMkLst>
          <pc:docMk/>
          <pc:sldMk cId="3647554080" sldId="8470"/>
        </pc:sldMkLst>
        <pc:spChg chg="mod topLvl">
          <ac:chgData name="Steve Morgan (DATA CSA)" userId="61fea5e3-f521-45b4-90b4-18139a83a870" providerId="ADAL" clId="{FCA7EEC3-DC22-4190-AAB0-65EAB97CF64C}" dt="2021-02-22T11:42:29.578" v="96" actId="12789"/>
          <ac:spMkLst>
            <pc:docMk/>
            <pc:sldMk cId="3647554080" sldId="8470"/>
            <ac:spMk id="2" creationId="{BB8ECF5E-D932-4057-94EE-55A82AB68C90}"/>
          </ac:spMkLst>
        </pc:spChg>
        <pc:spChg chg="del">
          <ac:chgData name="Steve Morgan (DATA CSA)" userId="61fea5e3-f521-45b4-90b4-18139a83a870" providerId="ADAL" clId="{FCA7EEC3-DC22-4190-AAB0-65EAB97CF64C}" dt="2021-02-22T11:24:54.327" v="19" actId="478"/>
          <ac:spMkLst>
            <pc:docMk/>
            <pc:sldMk cId="3647554080" sldId="8470"/>
            <ac:spMk id="4" creationId="{00000000-0000-0000-0000-000000000000}"/>
          </ac:spMkLst>
        </pc:spChg>
        <pc:spChg chg="mod topLvl">
          <ac:chgData name="Steve Morgan (DATA CSA)" userId="61fea5e3-f521-45b4-90b4-18139a83a870" providerId="ADAL" clId="{FCA7EEC3-DC22-4190-AAB0-65EAB97CF64C}" dt="2021-02-22T11:41:30.092" v="91" actId="12789"/>
          <ac:spMkLst>
            <pc:docMk/>
            <pc:sldMk cId="3647554080" sldId="8470"/>
            <ac:spMk id="5" creationId="{641FB6AF-CFE1-4F24-8AA6-DACAF18CF73E}"/>
          </ac:spMkLst>
        </pc:spChg>
        <pc:spChg chg="add del mod">
          <ac:chgData name="Steve Morgan (DATA CSA)" userId="61fea5e3-f521-45b4-90b4-18139a83a870" providerId="ADAL" clId="{FCA7EEC3-DC22-4190-AAB0-65EAB97CF64C}" dt="2021-02-22T11:25:20.655" v="37" actId="478"/>
          <ac:spMkLst>
            <pc:docMk/>
            <pc:sldMk cId="3647554080" sldId="8470"/>
            <ac:spMk id="6" creationId="{FA03FF91-1F6D-46CA-B38B-52446B543243}"/>
          </ac:spMkLst>
        </pc:spChg>
        <pc:spChg chg="mod topLvl">
          <ac:chgData name="Steve Morgan (DATA CSA)" userId="61fea5e3-f521-45b4-90b4-18139a83a870" providerId="ADAL" clId="{FCA7EEC3-DC22-4190-AAB0-65EAB97CF64C}" dt="2021-02-22T11:41:30.092" v="91" actId="12789"/>
          <ac:spMkLst>
            <pc:docMk/>
            <pc:sldMk cId="3647554080" sldId="8470"/>
            <ac:spMk id="7" creationId="{411CF0A0-6873-42B4-83A6-29A4EA6E45D8}"/>
          </ac:spMkLst>
        </pc:spChg>
        <pc:spChg chg="mod topLvl">
          <ac:chgData name="Steve Morgan (DATA CSA)" userId="61fea5e3-f521-45b4-90b4-18139a83a870" providerId="ADAL" clId="{FCA7EEC3-DC22-4190-AAB0-65EAB97CF64C}" dt="2021-02-22T11:42:29.578" v="96" actId="12789"/>
          <ac:spMkLst>
            <pc:docMk/>
            <pc:sldMk cId="3647554080" sldId="8470"/>
            <ac:spMk id="9" creationId="{767CBD77-2134-4F0E-AFB6-25DF1B31A19E}"/>
          </ac:spMkLst>
        </pc:spChg>
        <pc:spChg chg="mod">
          <ac:chgData name="Steve Morgan (DATA CSA)" userId="61fea5e3-f521-45b4-90b4-18139a83a870" providerId="ADAL" clId="{FCA7EEC3-DC22-4190-AAB0-65EAB97CF64C}" dt="2021-02-22T11:32:21.903" v="56" actId="1076"/>
          <ac:spMkLst>
            <pc:docMk/>
            <pc:sldMk cId="3647554080" sldId="8470"/>
            <ac:spMk id="20" creationId="{8B1EC3AD-A78A-485A-BD29-73AB39D1C956}"/>
          </ac:spMkLst>
        </pc:spChg>
        <pc:spChg chg="mod topLvl">
          <ac:chgData name="Steve Morgan (DATA CSA)" userId="61fea5e3-f521-45b4-90b4-18139a83a870" providerId="ADAL" clId="{FCA7EEC3-DC22-4190-AAB0-65EAB97CF64C}" dt="2021-02-22T11:42:46.759" v="97" actId="1076"/>
          <ac:spMkLst>
            <pc:docMk/>
            <pc:sldMk cId="3647554080" sldId="8470"/>
            <ac:spMk id="22" creationId="{5F974F14-D480-4598-A6CE-B134F8AE8494}"/>
          </ac:spMkLst>
        </pc:spChg>
        <pc:spChg chg="mod topLvl">
          <ac:chgData name="Steve Morgan (DATA CSA)" userId="61fea5e3-f521-45b4-90b4-18139a83a870" providerId="ADAL" clId="{FCA7EEC3-DC22-4190-AAB0-65EAB97CF64C}" dt="2021-02-22T11:41:30.092" v="91" actId="12789"/>
          <ac:spMkLst>
            <pc:docMk/>
            <pc:sldMk cId="3647554080" sldId="8470"/>
            <ac:spMk id="26" creationId="{D4316FD9-60B1-4BDD-9196-9B94F104FB93}"/>
          </ac:spMkLst>
        </pc:spChg>
        <pc:spChg chg="mod topLvl">
          <ac:chgData name="Steve Morgan (DATA CSA)" userId="61fea5e3-f521-45b4-90b4-18139a83a870" providerId="ADAL" clId="{FCA7EEC3-DC22-4190-AAB0-65EAB97CF64C}" dt="2021-02-22T11:42:29.578" v="96" actId="12789"/>
          <ac:spMkLst>
            <pc:docMk/>
            <pc:sldMk cId="3647554080" sldId="8470"/>
            <ac:spMk id="28" creationId="{8303654A-61AA-4925-A2D5-B1845A086F39}"/>
          </ac:spMkLst>
        </pc:spChg>
        <pc:spChg chg="add mod">
          <ac:chgData name="Steve Morgan (DATA CSA)" userId="61fea5e3-f521-45b4-90b4-18139a83a870" providerId="ADAL" clId="{FCA7EEC3-DC22-4190-AAB0-65EAB97CF64C}" dt="2021-02-22T11:46:59.235" v="121" actId="12788"/>
          <ac:spMkLst>
            <pc:docMk/>
            <pc:sldMk cId="3647554080" sldId="8470"/>
            <ac:spMk id="34" creationId="{2CC416D6-491E-486A-A87D-46A9B99E8F1C}"/>
          </ac:spMkLst>
        </pc:spChg>
        <pc:grpChg chg="add del">
          <ac:chgData name="Steve Morgan (DATA CSA)" userId="61fea5e3-f521-45b4-90b4-18139a83a870" providerId="ADAL" clId="{FCA7EEC3-DC22-4190-AAB0-65EAB97CF64C}" dt="2021-02-22T11:38:28.260" v="77" actId="165"/>
          <ac:grpSpMkLst>
            <pc:docMk/>
            <pc:sldMk cId="3647554080" sldId="8470"/>
            <ac:grpSpMk id="10" creationId="{5D0E4876-2A27-466A-A52C-52AD8AF60544}"/>
          </ac:grpSpMkLst>
        </pc:grpChg>
        <pc:grpChg chg="add del mod">
          <ac:chgData name="Steve Morgan (DATA CSA)" userId="61fea5e3-f521-45b4-90b4-18139a83a870" providerId="ADAL" clId="{FCA7EEC3-DC22-4190-AAB0-65EAB97CF64C}" dt="2021-02-22T11:38:28.260" v="77" actId="165"/>
          <ac:grpSpMkLst>
            <pc:docMk/>
            <pc:sldMk cId="3647554080" sldId="8470"/>
            <ac:grpSpMk id="11" creationId="{45EAEACB-6BF6-4DC3-87A4-F5878F6DD547}"/>
          </ac:grpSpMkLst>
        </pc:grpChg>
        <pc:grpChg chg="del mod">
          <ac:chgData name="Steve Morgan (DATA CSA)" userId="61fea5e3-f521-45b4-90b4-18139a83a870" providerId="ADAL" clId="{FCA7EEC3-DC22-4190-AAB0-65EAB97CF64C}" dt="2021-02-22T11:38:28.260" v="77" actId="165"/>
          <ac:grpSpMkLst>
            <pc:docMk/>
            <pc:sldMk cId="3647554080" sldId="8470"/>
            <ac:grpSpMk id="14" creationId="{E568DC79-9929-4EFB-84CC-C34CE6086094}"/>
          </ac:grpSpMkLst>
        </pc:grpChg>
        <pc:grpChg chg="del mod">
          <ac:chgData name="Steve Morgan (DATA CSA)" userId="61fea5e3-f521-45b4-90b4-18139a83a870" providerId="ADAL" clId="{FCA7EEC3-DC22-4190-AAB0-65EAB97CF64C}" dt="2021-02-22T11:38:28.260" v="77" actId="165"/>
          <ac:grpSpMkLst>
            <pc:docMk/>
            <pc:sldMk cId="3647554080" sldId="8470"/>
            <ac:grpSpMk id="15" creationId="{16E6D2EE-3DA5-4DF1-AB2F-F9DED47E1894}"/>
          </ac:grpSpMkLst>
        </pc:grpChg>
        <pc:grpChg chg="add mod">
          <ac:chgData name="Steve Morgan (DATA CSA)" userId="61fea5e3-f521-45b4-90b4-18139a83a870" providerId="ADAL" clId="{FCA7EEC3-DC22-4190-AAB0-65EAB97CF64C}" dt="2021-02-22T11:42:46.759" v="97" actId="1076"/>
          <ac:grpSpMkLst>
            <pc:docMk/>
            <pc:sldMk cId="3647554080" sldId="8470"/>
            <ac:grpSpMk id="16" creationId="{994D1B00-E2CF-4626-AEA7-E8B9729A8864}"/>
          </ac:grpSpMkLst>
        </pc:grpChg>
        <pc:grpChg chg="del mod">
          <ac:chgData name="Steve Morgan (DATA CSA)" userId="61fea5e3-f521-45b4-90b4-18139a83a870" providerId="ADAL" clId="{FCA7EEC3-DC22-4190-AAB0-65EAB97CF64C}" dt="2021-02-22T11:38:28.260" v="77" actId="165"/>
          <ac:grpSpMkLst>
            <pc:docMk/>
            <pc:sldMk cId="3647554080" sldId="8470"/>
            <ac:grpSpMk id="17" creationId="{8E4A8179-3DFE-4478-87DA-9473671EC683}"/>
          </ac:grpSpMkLst>
        </pc:grpChg>
        <pc:grpChg chg="del mod">
          <ac:chgData name="Steve Morgan (DATA CSA)" userId="61fea5e3-f521-45b4-90b4-18139a83a870" providerId="ADAL" clId="{FCA7EEC3-DC22-4190-AAB0-65EAB97CF64C}" dt="2021-02-22T11:38:28.260" v="77" actId="165"/>
          <ac:grpSpMkLst>
            <pc:docMk/>
            <pc:sldMk cId="3647554080" sldId="8470"/>
            <ac:grpSpMk id="19" creationId="{408D2AF4-697B-4284-B2AE-521F91D17B03}"/>
          </ac:grpSpMkLst>
        </pc:grpChg>
        <pc:grpChg chg="add del mod">
          <ac:chgData name="Steve Morgan (DATA CSA)" userId="61fea5e3-f521-45b4-90b4-18139a83a870" providerId="ADAL" clId="{FCA7EEC3-DC22-4190-AAB0-65EAB97CF64C}" dt="2021-02-22T11:31:29.233" v="50" actId="165"/>
          <ac:grpSpMkLst>
            <pc:docMk/>
            <pc:sldMk cId="3647554080" sldId="8470"/>
            <ac:grpSpMk id="21" creationId="{7D39B5C2-4DC8-4C09-A038-585A2B9CD056}"/>
          </ac:grpSpMkLst>
        </pc:grpChg>
        <pc:grpChg chg="add del mod">
          <ac:chgData name="Steve Morgan (DATA CSA)" userId="61fea5e3-f521-45b4-90b4-18139a83a870" providerId="ADAL" clId="{FCA7EEC3-DC22-4190-AAB0-65EAB97CF64C}" dt="2021-02-22T11:30:49.815" v="44" actId="165"/>
          <ac:grpSpMkLst>
            <pc:docMk/>
            <pc:sldMk cId="3647554080" sldId="8470"/>
            <ac:grpSpMk id="24" creationId="{CE7218B9-2BED-4E6B-A95D-A86DC5B9CC06}"/>
          </ac:grpSpMkLst>
        </pc:grpChg>
        <pc:grpChg chg="del mod">
          <ac:chgData name="Steve Morgan (DATA CSA)" userId="61fea5e3-f521-45b4-90b4-18139a83a870" providerId="ADAL" clId="{FCA7EEC3-DC22-4190-AAB0-65EAB97CF64C}" dt="2021-02-22T11:38:28.260" v="77" actId="165"/>
          <ac:grpSpMkLst>
            <pc:docMk/>
            <pc:sldMk cId="3647554080" sldId="8470"/>
            <ac:grpSpMk id="25" creationId="{668905BE-7B0F-46D6-AF3E-05D312CB3B57}"/>
          </ac:grpSpMkLst>
        </pc:grpChg>
        <pc:grpChg chg="add">
          <ac:chgData name="Steve Morgan (DATA CSA)" userId="61fea5e3-f521-45b4-90b4-18139a83a870" providerId="ADAL" clId="{FCA7EEC3-DC22-4190-AAB0-65EAB97CF64C}" dt="2021-02-22T11:42:54.123" v="98" actId="164"/>
          <ac:grpSpMkLst>
            <pc:docMk/>
            <pc:sldMk cId="3647554080" sldId="8470"/>
            <ac:grpSpMk id="30" creationId="{B5263195-7216-45AD-906B-82373ADDD50D}"/>
          </ac:grpSpMkLst>
        </pc:grpChg>
        <pc:grpChg chg="add">
          <ac:chgData name="Steve Morgan (DATA CSA)" userId="61fea5e3-f521-45b4-90b4-18139a83a870" providerId="ADAL" clId="{FCA7EEC3-DC22-4190-AAB0-65EAB97CF64C}" dt="2021-02-22T11:43:00.594" v="99" actId="164"/>
          <ac:grpSpMkLst>
            <pc:docMk/>
            <pc:sldMk cId="3647554080" sldId="8470"/>
            <ac:grpSpMk id="31" creationId="{59FC4E51-7F90-4AD4-8078-1686231A9308}"/>
          </ac:grpSpMkLst>
        </pc:grpChg>
        <pc:grpChg chg="add">
          <ac:chgData name="Steve Morgan (DATA CSA)" userId="61fea5e3-f521-45b4-90b4-18139a83a870" providerId="ADAL" clId="{FCA7EEC3-DC22-4190-AAB0-65EAB97CF64C}" dt="2021-02-22T11:43:06.883" v="100" actId="164"/>
          <ac:grpSpMkLst>
            <pc:docMk/>
            <pc:sldMk cId="3647554080" sldId="8470"/>
            <ac:grpSpMk id="32" creationId="{3FA3D282-F6BE-4788-ADB2-8B88FE6F184E}"/>
          </ac:grpSpMkLst>
        </pc:grpChg>
        <pc:grpChg chg="add">
          <ac:chgData name="Steve Morgan (DATA CSA)" userId="61fea5e3-f521-45b4-90b4-18139a83a870" providerId="ADAL" clId="{FCA7EEC3-DC22-4190-AAB0-65EAB97CF64C}" dt="2021-02-22T11:47:02.401" v="122" actId="164"/>
          <ac:grpSpMkLst>
            <pc:docMk/>
            <pc:sldMk cId="3647554080" sldId="8470"/>
            <ac:grpSpMk id="37" creationId="{FA38E810-0BE7-4FB8-9C5D-FCD34C8BAE4C}"/>
          </ac:grpSpMkLst>
        </pc:grpChg>
        <pc:picChg chg="mod topLvl">
          <ac:chgData name="Steve Morgan (DATA CSA)" userId="61fea5e3-f521-45b4-90b4-18139a83a870" providerId="ADAL" clId="{FCA7EEC3-DC22-4190-AAB0-65EAB97CF64C}" dt="2021-02-22T11:41:21.078" v="90" actId="12789"/>
          <ac:picMkLst>
            <pc:docMk/>
            <pc:sldMk cId="3647554080" sldId="8470"/>
            <ac:picMk id="8" creationId="{FC895AE8-9077-475F-8B89-B6B647D1D318}"/>
          </ac:picMkLst>
        </pc:picChg>
        <pc:picChg chg="mod topLvl">
          <ac:chgData name="Steve Morgan (DATA CSA)" userId="61fea5e3-f521-45b4-90b4-18139a83a870" providerId="ADAL" clId="{FCA7EEC3-DC22-4190-AAB0-65EAB97CF64C}" dt="2021-02-22T11:41:21.078" v="90" actId="12789"/>
          <ac:picMkLst>
            <pc:docMk/>
            <pc:sldMk cId="3647554080" sldId="8470"/>
            <ac:picMk id="12" creationId="{F4993662-7F75-437E-A54D-2E2894DE7995}"/>
          </ac:picMkLst>
        </pc:picChg>
        <pc:picChg chg="mod topLvl">
          <ac:chgData name="Steve Morgan (DATA CSA)" userId="61fea5e3-f521-45b4-90b4-18139a83a870" providerId="ADAL" clId="{FCA7EEC3-DC22-4190-AAB0-65EAB97CF64C}" dt="2021-02-22T11:42:14.263" v="94" actId="12789"/>
          <ac:picMkLst>
            <pc:docMk/>
            <pc:sldMk cId="3647554080" sldId="8470"/>
            <ac:picMk id="13" creationId="{660AC887-9523-444D-BEF4-184A49E26D38}"/>
          </ac:picMkLst>
        </pc:picChg>
        <pc:picChg chg="mod topLvl">
          <ac:chgData name="Steve Morgan (DATA CSA)" userId="61fea5e3-f521-45b4-90b4-18139a83a870" providerId="ADAL" clId="{FCA7EEC3-DC22-4190-AAB0-65EAB97CF64C}" dt="2021-02-22T11:42:14.263" v="94" actId="12789"/>
          <ac:picMkLst>
            <pc:docMk/>
            <pc:sldMk cId="3647554080" sldId="8470"/>
            <ac:picMk id="18" creationId="{074DFDA7-850F-4300-91B2-6926C310D5EB}"/>
          </ac:picMkLst>
        </pc:picChg>
        <pc:picChg chg="mod topLvl">
          <ac:chgData name="Steve Morgan (DATA CSA)" userId="61fea5e3-f521-45b4-90b4-18139a83a870" providerId="ADAL" clId="{FCA7EEC3-DC22-4190-AAB0-65EAB97CF64C}" dt="2021-02-22T11:42:46.759" v="97" actId="1076"/>
          <ac:picMkLst>
            <pc:docMk/>
            <pc:sldMk cId="3647554080" sldId="8470"/>
            <ac:picMk id="23" creationId="{DC2BD112-2C55-4862-9CC6-E61D26ACA846}"/>
          </ac:picMkLst>
        </pc:picChg>
        <pc:picChg chg="mod topLvl">
          <ac:chgData name="Steve Morgan (DATA CSA)" userId="61fea5e3-f521-45b4-90b4-18139a83a870" providerId="ADAL" clId="{FCA7EEC3-DC22-4190-AAB0-65EAB97CF64C}" dt="2021-02-22T11:41:21.078" v="90" actId="12789"/>
          <ac:picMkLst>
            <pc:docMk/>
            <pc:sldMk cId="3647554080" sldId="8470"/>
            <ac:picMk id="27" creationId="{5447F331-F7FD-4586-987A-60803ECDF321}"/>
          </ac:picMkLst>
        </pc:picChg>
        <pc:picChg chg="mod topLvl">
          <ac:chgData name="Steve Morgan (DATA CSA)" userId="61fea5e3-f521-45b4-90b4-18139a83a870" providerId="ADAL" clId="{FCA7EEC3-DC22-4190-AAB0-65EAB97CF64C}" dt="2021-02-22T11:42:14.263" v="94" actId="12789"/>
          <ac:picMkLst>
            <pc:docMk/>
            <pc:sldMk cId="3647554080" sldId="8470"/>
            <ac:picMk id="29" creationId="{A5F16406-136E-45D6-A8E0-FDD5DF826D44}"/>
          </ac:picMkLst>
        </pc:picChg>
        <pc:picChg chg="add mod">
          <ac:chgData name="Steve Morgan (DATA CSA)" userId="61fea5e3-f521-45b4-90b4-18139a83a870" providerId="ADAL" clId="{FCA7EEC3-DC22-4190-AAB0-65EAB97CF64C}" dt="2021-02-22T11:46:59.235" v="121" actId="12788"/>
          <ac:picMkLst>
            <pc:docMk/>
            <pc:sldMk cId="3647554080" sldId="8470"/>
            <ac:picMk id="36" creationId="{D6A6271F-C2C2-4375-A6E8-96426A518184}"/>
          </ac:picMkLst>
        </pc:picChg>
      </pc:sldChg>
    </pc:docChg>
  </pc:docChgLst>
  <pc:docChgLst>
    <pc:chgData name="Nadia Ben El Kadi" userId="d8756f2a-b66b-4af1-b635-d69cbbeaf874" providerId="ADAL" clId="{BE1A7B24-04FF-4073-ACD2-8FEDBE61B7AC}"/>
    <pc:docChg chg="custSel modSld">
      <pc:chgData name="Nadia Ben El Kadi" userId="d8756f2a-b66b-4af1-b635-d69cbbeaf874" providerId="ADAL" clId="{BE1A7B24-04FF-4073-ACD2-8FEDBE61B7AC}" dt="2022-03-29T07:01:54.435" v="67" actId="729"/>
      <pc:docMkLst>
        <pc:docMk/>
      </pc:docMkLst>
      <pc:sldChg chg="modSp mod">
        <pc:chgData name="Nadia Ben El Kadi" userId="d8756f2a-b66b-4af1-b635-d69cbbeaf874" providerId="ADAL" clId="{BE1A7B24-04FF-4073-ACD2-8FEDBE61B7AC}" dt="2022-03-28T20:18:12.451" v="26" actId="20577"/>
        <pc:sldMkLst>
          <pc:docMk/>
          <pc:sldMk cId="2804910141" sldId="8450"/>
        </pc:sldMkLst>
        <pc:spChg chg="mod">
          <ac:chgData name="Nadia Ben El Kadi" userId="d8756f2a-b66b-4af1-b635-d69cbbeaf874" providerId="ADAL" clId="{BE1A7B24-04FF-4073-ACD2-8FEDBE61B7AC}" dt="2022-03-28T20:18:12.451" v="26" actId="20577"/>
          <ac:spMkLst>
            <pc:docMk/>
            <pc:sldMk cId="2804910141" sldId="8450"/>
            <ac:spMk id="2" creationId="{2502B812-3BE3-4A5F-AC01-6C1B771E0423}"/>
          </ac:spMkLst>
        </pc:spChg>
      </pc:sldChg>
      <pc:sldChg chg="modSp">
        <pc:chgData name="Nadia Ben El Kadi" userId="d8756f2a-b66b-4af1-b635-d69cbbeaf874" providerId="ADAL" clId="{BE1A7B24-04FF-4073-ACD2-8FEDBE61B7AC}" dt="2022-03-28T15:40:33.074" v="6" actId="6549"/>
        <pc:sldMkLst>
          <pc:docMk/>
          <pc:sldMk cId="2448868460" sldId="8465"/>
        </pc:sldMkLst>
        <pc:spChg chg="mod">
          <ac:chgData name="Nadia Ben El Kadi" userId="d8756f2a-b66b-4af1-b635-d69cbbeaf874" providerId="ADAL" clId="{BE1A7B24-04FF-4073-ACD2-8FEDBE61B7AC}" dt="2022-03-28T15:40:33.074" v="6" actId="6549"/>
          <ac:spMkLst>
            <pc:docMk/>
            <pc:sldMk cId="2448868460" sldId="8465"/>
            <ac:spMk id="8" creationId="{335A3888-611A-4FC3-8A75-2D38F84CB14B}"/>
          </ac:spMkLst>
        </pc:spChg>
      </pc:sldChg>
      <pc:sldChg chg="modSp mod">
        <pc:chgData name="Nadia Ben El Kadi" userId="d8756f2a-b66b-4af1-b635-d69cbbeaf874" providerId="ADAL" clId="{BE1A7B24-04FF-4073-ACD2-8FEDBE61B7AC}" dt="2022-03-28T20:19:53.616" v="66" actId="20577"/>
        <pc:sldMkLst>
          <pc:docMk/>
          <pc:sldMk cId="4232473470" sldId="8487"/>
        </pc:sldMkLst>
        <pc:spChg chg="mod">
          <ac:chgData name="Nadia Ben El Kadi" userId="d8756f2a-b66b-4af1-b635-d69cbbeaf874" providerId="ADAL" clId="{BE1A7B24-04FF-4073-ACD2-8FEDBE61B7AC}" dt="2022-03-28T20:18:53.325" v="34" actId="20577"/>
          <ac:spMkLst>
            <pc:docMk/>
            <pc:sldMk cId="4232473470" sldId="8487"/>
            <ac:spMk id="4" creationId="{00000000-0000-0000-0000-000000000000}"/>
          </ac:spMkLst>
        </pc:spChg>
        <pc:graphicFrameChg chg="mod modGraphic">
          <ac:chgData name="Nadia Ben El Kadi" userId="d8756f2a-b66b-4af1-b635-d69cbbeaf874" providerId="ADAL" clId="{BE1A7B24-04FF-4073-ACD2-8FEDBE61B7AC}" dt="2022-03-28T20:19:53.616" v="66" actId="20577"/>
          <ac:graphicFrameMkLst>
            <pc:docMk/>
            <pc:sldMk cId="4232473470" sldId="8487"/>
            <ac:graphicFrameMk id="3" creationId="{7C4CEF60-E516-4D1F-94AC-CE5135C5F6DF}"/>
          </ac:graphicFrameMkLst>
        </pc:graphicFrameChg>
      </pc:sldChg>
      <pc:sldChg chg="mod modShow">
        <pc:chgData name="Nadia Ben El Kadi" userId="d8756f2a-b66b-4af1-b635-d69cbbeaf874" providerId="ADAL" clId="{BE1A7B24-04FF-4073-ACD2-8FEDBE61B7AC}" dt="2022-03-29T07:01:54.435" v="67" actId="729"/>
        <pc:sldMkLst>
          <pc:docMk/>
          <pc:sldMk cId="694088776" sldId="8488"/>
        </pc:sldMkLst>
      </pc:sldChg>
    </pc:docChg>
  </pc:docChgLst>
  <pc:docChgLst>
    <pc:chgData name="Nadia Ben El Kadi" userId="S::nadiab@microsoft.com::d8756f2a-b66b-4af1-b635-d69cbbeaf874" providerId="AD" clId="Web-{65BBD40E-375D-45B6-8833-E591D2AE460A}"/>
    <pc:docChg chg="addSld modSld modSection">
      <pc:chgData name="Nadia Ben El Kadi" userId="S::nadiab@microsoft.com::d8756f2a-b66b-4af1-b635-d69cbbeaf874" providerId="AD" clId="Web-{65BBD40E-375D-45B6-8833-E591D2AE460A}" dt="2021-10-11T09:52:19.915" v="49" actId="14100"/>
      <pc:docMkLst>
        <pc:docMk/>
      </pc:docMkLst>
      <pc:sldChg chg="modSp">
        <pc:chgData name="Nadia Ben El Kadi" userId="S::nadiab@microsoft.com::d8756f2a-b66b-4af1-b635-d69cbbeaf874" providerId="AD" clId="Web-{65BBD40E-375D-45B6-8833-E591D2AE460A}" dt="2021-10-11T09:52:19.915" v="49" actId="14100"/>
        <pc:sldMkLst>
          <pc:docMk/>
          <pc:sldMk cId="3596668450" sldId="8479"/>
        </pc:sldMkLst>
        <pc:spChg chg="mod">
          <ac:chgData name="Nadia Ben El Kadi" userId="S::nadiab@microsoft.com::d8756f2a-b66b-4af1-b635-d69cbbeaf874" providerId="AD" clId="Web-{65BBD40E-375D-45B6-8833-E591D2AE460A}" dt="2021-10-11T09:52:19.915" v="49" actId="14100"/>
          <ac:spMkLst>
            <pc:docMk/>
            <pc:sldMk cId="3596668450" sldId="8479"/>
            <ac:spMk id="4" creationId="{00000000-0000-0000-0000-000000000000}"/>
          </ac:spMkLst>
        </pc:spChg>
        <pc:graphicFrameChg chg="mod modGraphic">
          <ac:chgData name="Nadia Ben El Kadi" userId="S::nadiab@microsoft.com::d8756f2a-b66b-4af1-b635-d69cbbeaf874" providerId="AD" clId="Web-{65BBD40E-375D-45B6-8833-E591D2AE460A}" dt="2021-10-11T09:51:38.242" v="22"/>
          <ac:graphicFrameMkLst>
            <pc:docMk/>
            <pc:sldMk cId="3596668450" sldId="8479"/>
            <ac:graphicFrameMk id="3" creationId="{7C4CEF60-E516-4D1F-94AC-CE5135C5F6DF}"/>
          </ac:graphicFrameMkLst>
        </pc:graphicFrameChg>
      </pc:sldChg>
      <pc:sldChg chg="add replId">
        <pc:chgData name="Nadia Ben El Kadi" userId="S::nadiab@microsoft.com::d8756f2a-b66b-4af1-b635-d69cbbeaf874" providerId="AD" clId="Web-{65BBD40E-375D-45B6-8833-E591D2AE460A}" dt="2021-10-11T09:47:50.472" v="0"/>
        <pc:sldMkLst>
          <pc:docMk/>
          <pc:sldMk cId="2322059545" sldId="8480"/>
        </pc:sldMkLst>
      </pc:sldChg>
    </pc:docChg>
  </pc:docChgLst>
  <pc:docChgLst>
    <pc:chgData name="Nadia Ben El Kadi" userId="d8756f2a-b66b-4af1-b635-d69cbbeaf874" providerId="ADAL" clId="{79CDEAB6-8E60-46B3-97D8-5740439A7A28}"/>
    <pc:docChg chg="modSld">
      <pc:chgData name="Nadia Ben El Kadi" userId="d8756f2a-b66b-4af1-b635-d69cbbeaf874" providerId="ADAL" clId="{79CDEAB6-8E60-46B3-97D8-5740439A7A28}" dt="2022-05-17T07:08:33.849" v="1" actId="20577"/>
      <pc:docMkLst>
        <pc:docMk/>
      </pc:docMkLst>
      <pc:sldChg chg="modSp mod">
        <pc:chgData name="Nadia Ben El Kadi" userId="d8756f2a-b66b-4af1-b635-d69cbbeaf874" providerId="ADAL" clId="{79CDEAB6-8E60-46B3-97D8-5740439A7A28}" dt="2022-05-17T07:08:33.849" v="1" actId="20577"/>
        <pc:sldMkLst>
          <pc:docMk/>
          <pc:sldMk cId="565855567" sldId="8489"/>
        </pc:sldMkLst>
        <pc:spChg chg="mod">
          <ac:chgData name="Nadia Ben El Kadi" userId="d8756f2a-b66b-4af1-b635-d69cbbeaf874" providerId="ADAL" clId="{79CDEAB6-8E60-46B3-97D8-5740439A7A28}" dt="2022-05-17T07:08:33.849" v="1" actId="20577"/>
          <ac:spMkLst>
            <pc:docMk/>
            <pc:sldMk cId="565855567" sldId="8489"/>
            <ac:spMk id="4" creationId="{00000000-0000-0000-0000-000000000000}"/>
          </ac:spMkLst>
        </pc:spChg>
      </pc:sldChg>
    </pc:docChg>
  </pc:docChgLst>
  <pc:docChgLst>
    <pc:chgData name="Richard Prade" userId="47792793-89c4-4878-94aa-f1a7e9e88a14" providerId="ADAL" clId="{2AFC783A-3B81-4724-81E2-352ED6EC2257}"/>
    <pc:docChg chg="custSel modSld">
      <pc:chgData name="Richard Prade" userId="47792793-89c4-4878-94aa-f1a7e9e88a14" providerId="ADAL" clId="{2AFC783A-3B81-4724-81E2-352ED6EC2257}" dt="2022-06-21T06:52:38.332" v="15" actId="20577"/>
      <pc:docMkLst>
        <pc:docMk/>
      </pc:docMkLst>
      <pc:sldChg chg="modSp">
        <pc:chgData name="Richard Prade" userId="47792793-89c4-4878-94aa-f1a7e9e88a14" providerId="ADAL" clId="{2AFC783A-3B81-4724-81E2-352ED6EC2257}" dt="2022-06-21T06:51:25.433" v="5" actId="20577"/>
        <pc:sldMkLst>
          <pc:docMk/>
          <pc:sldMk cId="2448868460" sldId="8465"/>
        </pc:sldMkLst>
        <pc:spChg chg="mod">
          <ac:chgData name="Richard Prade" userId="47792793-89c4-4878-94aa-f1a7e9e88a14" providerId="ADAL" clId="{2AFC783A-3B81-4724-81E2-352ED6EC2257}" dt="2022-06-21T06:51:25.433" v="5" actId="20577"/>
          <ac:spMkLst>
            <pc:docMk/>
            <pc:sldMk cId="2448868460" sldId="8465"/>
            <ac:spMk id="8" creationId="{335A3888-611A-4FC3-8A75-2D38F84CB14B}"/>
          </ac:spMkLst>
        </pc:spChg>
      </pc:sldChg>
      <pc:sldChg chg="addSp delSp modSp mod modShow">
        <pc:chgData name="Richard Prade" userId="47792793-89c4-4878-94aa-f1a7e9e88a14" providerId="ADAL" clId="{2AFC783A-3B81-4724-81E2-352ED6EC2257}" dt="2022-06-21T06:52:21.460" v="9" actId="1076"/>
        <pc:sldMkLst>
          <pc:docMk/>
          <pc:sldMk cId="3200499205" sldId="8486"/>
        </pc:sldMkLst>
        <pc:picChg chg="add mod">
          <ac:chgData name="Richard Prade" userId="47792793-89c4-4878-94aa-f1a7e9e88a14" providerId="ADAL" clId="{2AFC783A-3B81-4724-81E2-352ED6EC2257}" dt="2022-06-21T06:52:21.460" v="9" actId="1076"/>
          <ac:picMkLst>
            <pc:docMk/>
            <pc:sldMk cId="3200499205" sldId="8486"/>
            <ac:picMk id="2" creationId="{755443DB-FB4E-5EC6-F85B-93AE9D858BC0}"/>
          </ac:picMkLst>
        </pc:picChg>
        <pc:picChg chg="del">
          <ac:chgData name="Richard Prade" userId="47792793-89c4-4878-94aa-f1a7e9e88a14" providerId="ADAL" clId="{2AFC783A-3B81-4724-81E2-352ED6EC2257}" dt="2022-06-21T06:52:16.877" v="7" actId="478"/>
          <ac:picMkLst>
            <pc:docMk/>
            <pc:sldMk cId="3200499205" sldId="8486"/>
            <ac:picMk id="21" creationId="{4A3D9A66-0ADF-41BC-8E09-6CFCB4B9348E}"/>
          </ac:picMkLst>
        </pc:picChg>
      </pc:sldChg>
      <pc:sldChg chg="modSp mod">
        <pc:chgData name="Richard Prade" userId="47792793-89c4-4878-94aa-f1a7e9e88a14" providerId="ADAL" clId="{2AFC783A-3B81-4724-81E2-352ED6EC2257}" dt="2022-06-21T06:52:38.332" v="15" actId="20577"/>
        <pc:sldMkLst>
          <pc:docMk/>
          <pc:sldMk cId="565855567" sldId="8489"/>
        </pc:sldMkLst>
        <pc:spChg chg="mod">
          <ac:chgData name="Richard Prade" userId="47792793-89c4-4878-94aa-f1a7e9e88a14" providerId="ADAL" clId="{2AFC783A-3B81-4724-81E2-352ED6EC2257}" dt="2022-06-21T06:52:38.332" v="15" actId="20577"/>
          <ac:spMkLst>
            <pc:docMk/>
            <pc:sldMk cId="565855567" sldId="8489"/>
            <ac:spMk id="4" creationId="{00000000-0000-0000-0000-000000000000}"/>
          </ac:spMkLst>
        </pc:spChg>
      </pc:sldChg>
    </pc:docChg>
  </pc:docChgLst>
  <pc:docChgLst>
    <pc:chgData name="Narjes Majdoub" userId="S::nmajdoub@microsoft.com::014342d8-f738-4d01-992f-9cfcf426b9b4" providerId="AD" clId="Web-{C36EC479-F6C6-4091-9470-DF9E222843A4}"/>
    <pc:docChg chg="sldOrd">
      <pc:chgData name="Narjes Majdoub" userId="S::nmajdoub@microsoft.com::014342d8-f738-4d01-992f-9cfcf426b9b4" providerId="AD" clId="Web-{C36EC479-F6C6-4091-9470-DF9E222843A4}" dt="2022-05-09T16:38:26.924" v="0"/>
      <pc:docMkLst>
        <pc:docMk/>
      </pc:docMkLst>
      <pc:sldChg chg="ord">
        <pc:chgData name="Narjes Majdoub" userId="S::nmajdoub@microsoft.com::014342d8-f738-4d01-992f-9cfcf426b9b4" providerId="AD" clId="Web-{C36EC479-F6C6-4091-9470-DF9E222843A4}" dt="2022-05-09T16:38:26.924" v="0"/>
        <pc:sldMkLst>
          <pc:docMk/>
          <pc:sldMk cId="1066074585" sldId="567"/>
        </pc:sldMkLst>
      </pc:sldChg>
    </pc:docChg>
  </pc:docChgLst>
  <pc:docChgLst>
    <pc:chgData name="Steve Morgan (DATA CSA)" userId="S::stmorgan@microsoft.com::61fea5e3-f521-45b4-90b4-18139a83a870" providerId="AD" clId="Web-{F47BF43B-0082-3B16-2C15-6732FDFCD3BB}"/>
    <pc:docChg chg="modSld">
      <pc:chgData name="Steve Morgan (DATA CSA)" userId="S::stmorgan@microsoft.com::61fea5e3-f521-45b4-90b4-18139a83a870" providerId="AD" clId="Web-{F47BF43B-0082-3B16-2C15-6732FDFCD3BB}" dt="2021-09-14T07:43:08.401" v="28" actId="14100"/>
      <pc:docMkLst>
        <pc:docMk/>
      </pc:docMkLst>
      <pc:sldChg chg="modSp">
        <pc:chgData name="Steve Morgan (DATA CSA)" userId="S::stmorgan@microsoft.com::61fea5e3-f521-45b4-90b4-18139a83a870" providerId="AD" clId="Web-{F47BF43B-0082-3B16-2C15-6732FDFCD3BB}" dt="2021-09-14T07:40:33.446" v="4" actId="20577"/>
        <pc:sldMkLst>
          <pc:docMk/>
          <pc:sldMk cId="2448868460" sldId="8465"/>
        </pc:sldMkLst>
        <pc:spChg chg="mod">
          <ac:chgData name="Steve Morgan (DATA CSA)" userId="S::stmorgan@microsoft.com::61fea5e3-f521-45b4-90b4-18139a83a870" providerId="AD" clId="Web-{F47BF43B-0082-3B16-2C15-6732FDFCD3BB}" dt="2021-09-14T07:40:33.446" v="4" actId="20577"/>
          <ac:spMkLst>
            <pc:docMk/>
            <pc:sldMk cId="2448868460" sldId="8465"/>
            <ac:spMk id="8" creationId="{335A3888-611A-4FC3-8A75-2D38F84CB14B}"/>
          </ac:spMkLst>
        </pc:spChg>
      </pc:sldChg>
      <pc:sldChg chg="addSp delSp modSp">
        <pc:chgData name="Steve Morgan (DATA CSA)" userId="S::stmorgan@microsoft.com::61fea5e3-f521-45b4-90b4-18139a83a870" providerId="AD" clId="Web-{F47BF43B-0082-3B16-2C15-6732FDFCD3BB}" dt="2021-09-14T07:43:08.401" v="28" actId="14100"/>
        <pc:sldMkLst>
          <pc:docMk/>
          <pc:sldMk cId="137311793" sldId="8472"/>
        </pc:sldMkLst>
        <pc:spChg chg="mod">
          <ac:chgData name="Steve Morgan (DATA CSA)" userId="S::stmorgan@microsoft.com::61fea5e3-f521-45b4-90b4-18139a83a870" providerId="AD" clId="Web-{F47BF43B-0082-3B16-2C15-6732FDFCD3BB}" dt="2021-09-14T07:41:47.993" v="20" actId="20577"/>
          <ac:spMkLst>
            <pc:docMk/>
            <pc:sldMk cId="137311793" sldId="8472"/>
            <ac:spMk id="21" creationId="{B0519F3B-9B51-432F-A30F-3913A07B8E0E}"/>
          </ac:spMkLst>
        </pc:spChg>
        <pc:grpChg chg="add del mod">
          <ac:chgData name="Steve Morgan (DATA CSA)" userId="S::stmorgan@microsoft.com::61fea5e3-f521-45b4-90b4-18139a83a870" providerId="AD" clId="Web-{F47BF43B-0082-3B16-2C15-6732FDFCD3BB}" dt="2021-09-14T07:42:53.541" v="26"/>
          <ac:grpSpMkLst>
            <pc:docMk/>
            <pc:sldMk cId="137311793" sldId="8472"/>
            <ac:grpSpMk id="18" creationId="{6B7FFD13-FAB8-422D-9E4C-7ACB03330E31}"/>
          </ac:grpSpMkLst>
        </pc:grpChg>
        <pc:grpChg chg="topLvl">
          <ac:chgData name="Steve Morgan (DATA CSA)" userId="S::stmorgan@microsoft.com::61fea5e3-f521-45b4-90b4-18139a83a870" providerId="AD" clId="Web-{F47BF43B-0082-3B16-2C15-6732FDFCD3BB}" dt="2021-09-14T07:42:53.541" v="26"/>
          <ac:grpSpMkLst>
            <pc:docMk/>
            <pc:sldMk cId="137311793" sldId="8472"/>
            <ac:grpSpMk id="19" creationId="{94C4D2F2-86D2-4395-84CD-A7FD8743C212}"/>
          </ac:grpSpMkLst>
        </pc:grpChg>
        <pc:picChg chg="add mod">
          <ac:chgData name="Steve Morgan (DATA CSA)" userId="S::stmorgan@microsoft.com::61fea5e3-f521-45b4-90b4-18139a83a870" providerId="AD" clId="Web-{F47BF43B-0082-3B16-2C15-6732FDFCD3BB}" dt="2021-09-14T07:43:08.401" v="28" actId="14100"/>
          <ac:picMkLst>
            <pc:docMk/>
            <pc:sldMk cId="137311793" sldId="8472"/>
            <ac:picMk id="2" creationId="{DA9F4F20-F5D3-48EB-9D15-C08A64E63E0E}"/>
          </ac:picMkLst>
        </pc:picChg>
        <pc:picChg chg="del topLvl">
          <ac:chgData name="Steve Morgan (DATA CSA)" userId="S::stmorgan@microsoft.com::61fea5e3-f521-45b4-90b4-18139a83a870" providerId="AD" clId="Web-{F47BF43B-0082-3B16-2C15-6732FDFCD3BB}" dt="2021-09-14T07:42:53.541" v="26"/>
          <ac:picMkLst>
            <pc:docMk/>
            <pc:sldMk cId="137311793" sldId="8472"/>
            <ac:picMk id="20" creationId="{E55E3D27-9844-4A86-A7C8-459855A7D59E}"/>
          </ac:picMkLst>
        </pc:picChg>
      </pc:sldChg>
      <pc:sldChg chg="addSp delSp modSp">
        <pc:chgData name="Steve Morgan (DATA CSA)" userId="S::stmorgan@microsoft.com::61fea5e3-f521-45b4-90b4-18139a83a870" providerId="AD" clId="Web-{F47BF43B-0082-3B16-2C15-6732FDFCD3BB}" dt="2021-09-14T07:40:58.399" v="9" actId="1076"/>
        <pc:sldMkLst>
          <pc:docMk/>
          <pc:sldMk cId="2323975511" sldId="8475"/>
        </pc:sldMkLst>
        <pc:grpChg chg="add mod">
          <ac:chgData name="Steve Morgan (DATA CSA)" userId="S::stmorgan@microsoft.com::61fea5e3-f521-45b4-90b4-18139a83a870" providerId="AD" clId="Web-{F47BF43B-0082-3B16-2C15-6732FDFCD3BB}" dt="2021-09-14T07:40:58.399" v="9" actId="1076"/>
          <ac:grpSpMkLst>
            <pc:docMk/>
            <pc:sldMk cId="2323975511" sldId="8475"/>
            <ac:grpSpMk id="6" creationId="{3FCC24BC-1ACF-4F27-9538-B4098567F069}"/>
          </ac:grpSpMkLst>
        </pc:grpChg>
        <pc:grpChg chg="del">
          <ac:chgData name="Steve Morgan (DATA CSA)" userId="S::stmorgan@microsoft.com::61fea5e3-f521-45b4-90b4-18139a83a870" providerId="AD" clId="Web-{F47BF43B-0082-3B16-2C15-6732FDFCD3BB}" dt="2021-09-14T07:40:43.993" v="6"/>
          <ac:grpSpMkLst>
            <pc:docMk/>
            <pc:sldMk cId="2323975511" sldId="8475"/>
            <ac:grpSpMk id="8" creationId="{CD70D909-D219-40DF-9850-A7C20C451119}"/>
          </ac:grpSpMkLst>
        </pc:grpChg>
        <pc:grpChg chg="del">
          <ac:chgData name="Steve Morgan (DATA CSA)" userId="S::stmorgan@microsoft.com::61fea5e3-f521-45b4-90b4-18139a83a870" providerId="AD" clId="Web-{F47BF43B-0082-3B16-2C15-6732FDFCD3BB}" dt="2021-09-14T07:40:43.993" v="7"/>
          <ac:grpSpMkLst>
            <pc:docMk/>
            <pc:sldMk cId="2323975511" sldId="8475"/>
            <ac:grpSpMk id="32" creationId="{3FA3D282-F6BE-4788-ADB2-8B88FE6F184E}"/>
          </ac:grpSpMkLst>
        </pc:grpChg>
        <pc:grpChg chg="del">
          <ac:chgData name="Steve Morgan (DATA CSA)" userId="S::stmorgan@microsoft.com::61fea5e3-f521-45b4-90b4-18139a83a870" providerId="AD" clId="Web-{F47BF43B-0082-3B16-2C15-6732FDFCD3BB}" dt="2021-09-14T07:40:43.993" v="5"/>
          <ac:grpSpMkLst>
            <pc:docMk/>
            <pc:sldMk cId="2323975511" sldId="8475"/>
            <ac:grpSpMk id="35" creationId="{3028B410-635E-4B60-89A1-FE993E64156F}"/>
          </ac:grpSpMkLst>
        </pc:grpChg>
      </pc:sldChg>
    </pc:docChg>
  </pc:docChgLst>
  <pc:docChgLst>
    <pc:chgData name="Nadia Ben El Kadi" userId="S::nadiab@microsoft.com::d8756f2a-b66b-4af1-b635-d69cbbeaf874" providerId="AD" clId="Web-{5C2C0E51-C49D-4739-9182-6C24A117997E}"/>
    <pc:docChg chg="addSld modSld modSection">
      <pc:chgData name="Nadia Ben El Kadi" userId="S::nadiab@microsoft.com::d8756f2a-b66b-4af1-b635-d69cbbeaf874" providerId="AD" clId="Web-{5C2C0E51-C49D-4739-9182-6C24A117997E}" dt="2021-10-22T13:43:41.265" v="4"/>
      <pc:docMkLst>
        <pc:docMk/>
      </pc:docMkLst>
      <pc:sldChg chg="addSp delSp modSp">
        <pc:chgData name="Nadia Ben El Kadi" userId="S::nadiab@microsoft.com::d8756f2a-b66b-4af1-b635-d69cbbeaf874" providerId="AD" clId="Web-{5C2C0E51-C49D-4739-9182-6C24A117997E}" dt="2021-10-22T13:43:31.999" v="1"/>
        <pc:sldMkLst>
          <pc:docMk/>
          <pc:sldMk cId="3394163309" sldId="8481"/>
        </pc:sldMkLst>
        <pc:picChg chg="add del mod">
          <ac:chgData name="Nadia Ben El Kadi" userId="S::nadiab@microsoft.com::d8756f2a-b66b-4af1-b635-d69cbbeaf874" providerId="AD" clId="Web-{5C2C0E51-C49D-4739-9182-6C24A117997E}" dt="2021-10-22T13:43:31.999" v="1"/>
          <ac:picMkLst>
            <pc:docMk/>
            <pc:sldMk cId="3394163309" sldId="8481"/>
            <ac:picMk id="2" creationId="{B53D7C28-41B1-44C8-A04F-389592A4D76C}"/>
          </ac:picMkLst>
        </pc:picChg>
      </pc:sldChg>
      <pc:sldChg chg="addSp delSp modSp new">
        <pc:chgData name="Nadia Ben El Kadi" userId="S::nadiab@microsoft.com::d8756f2a-b66b-4af1-b635-d69cbbeaf874" providerId="AD" clId="Web-{5C2C0E51-C49D-4739-9182-6C24A117997E}" dt="2021-10-22T13:43:41.265" v="4"/>
        <pc:sldMkLst>
          <pc:docMk/>
          <pc:sldMk cId="1356534106" sldId="8482"/>
        </pc:sldMkLst>
        <pc:picChg chg="add del mod">
          <ac:chgData name="Nadia Ben El Kadi" userId="S::nadiab@microsoft.com::d8756f2a-b66b-4af1-b635-d69cbbeaf874" providerId="AD" clId="Web-{5C2C0E51-C49D-4739-9182-6C24A117997E}" dt="2021-10-22T13:43:41.265" v="4"/>
          <ac:picMkLst>
            <pc:docMk/>
            <pc:sldMk cId="1356534106" sldId="8482"/>
            <ac:picMk id="4" creationId="{84EC1468-2705-403A-BD61-E08D7848BC08}"/>
          </ac:picMkLst>
        </pc:picChg>
      </pc:sldChg>
    </pc:docChg>
  </pc:docChgLst>
  <pc:docChgLst>
    <pc:chgData name="Jonathan Ball" userId="S::jonball@microsoft.com::b82fb302-56d4-4ec5-b858-5c8ef2172aef" providerId="AD" clId="Web-{20FDFE0F-5495-D0CD-4832-A59EDF17D5B3}"/>
    <pc:docChg chg="modSld">
      <pc:chgData name="Jonathan Ball" userId="S::jonball@microsoft.com::b82fb302-56d4-4ec5-b858-5c8ef2172aef" providerId="AD" clId="Web-{20FDFE0F-5495-D0CD-4832-A59EDF17D5B3}" dt="2020-05-19T18:51:33.449" v="3" actId="20577"/>
      <pc:docMkLst>
        <pc:docMk/>
      </pc:docMkLst>
      <pc:sldChg chg="modSp">
        <pc:chgData name="Jonathan Ball" userId="S::jonball@microsoft.com::b82fb302-56d4-4ec5-b858-5c8ef2172aef" providerId="AD" clId="Web-{20FDFE0F-5495-D0CD-4832-A59EDF17D5B3}" dt="2020-05-19T18:51:33.449" v="2" actId="20577"/>
        <pc:sldMkLst>
          <pc:docMk/>
          <pc:sldMk cId="824190034" sldId="369"/>
        </pc:sldMkLst>
        <pc:spChg chg="mod">
          <ac:chgData name="Jonathan Ball" userId="S::jonball@microsoft.com::b82fb302-56d4-4ec5-b858-5c8ef2172aef" providerId="AD" clId="Web-{20FDFE0F-5495-D0CD-4832-A59EDF17D5B3}" dt="2020-05-19T18:51:33.449" v="2" actId="20577"/>
          <ac:spMkLst>
            <pc:docMk/>
            <pc:sldMk cId="824190034" sldId="369"/>
            <ac:spMk id="3" creationId="{0144BE18-113E-437E-81A4-6DF3ACE57FF1}"/>
          </ac:spMkLst>
        </pc:spChg>
      </pc:sldChg>
    </pc:docChg>
  </pc:docChgLst>
  <pc:docChgLst>
    <pc:chgData name="Steve Morgan (DATA CSA)" userId="S::stmorgan@microsoft.com::61fea5e3-f521-45b4-90b4-18139a83a870" providerId="AD" clId="Web-{22338136-A208-E88F-D62D-2EF261D83A8F}"/>
    <pc:docChg chg="modSld">
      <pc:chgData name="Steve Morgan (DATA CSA)" userId="S::stmorgan@microsoft.com::61fea5e3-f521-45b4-90b4-18139a83a870" providerId="AD" clId="Web-{22338136-A208-E88F-D62D-2EF261D83A8F}" dt="2021-04-13T10:45:43.476" v="230" actId="20577"/>
      <pc:docMkLst>
        <pc:docMk/>
      </pc:docMkLst>
      <pc:sldChg chg="modSp">
        <pc:chgData name="Steve Morgan (DATA CSA)" userId="S::stmorgan@microsoft.com::61fea5e3-f521-45b4-90b4-18139a83a870" providerId="AD" clId="Web-{22338136-A208-E88F-D62D-2EF261D83A8F}" dt="2021-04-13T10:45:43.476" v="230" actId="20577"/>
        <pc:sldMkLst>
          <pc:docMk/>
          <pc:sldMk cId="2804910141" sldId="8450"/>
        </pc:sldMkLst>
        <pc:spChg chg="mod">
          <ac:chgData name="Steve Morgan (DATA CSA)" userId="S::stmorgan@microsoft.com::61fea5e3-f521-45b4-90b4-18139a83a870" providerId="AD" clId="Web-{22338136-A208-E88F-D62D-2EF261D83A8F}" dt="2021-04-13T10:45:17.819" v="222" actId="1076"/>
          <ac:spMkLst>
            <pc:docMk/>
            <pc:sldMk cId="2804910141" sldId="8450"/>
            <ac:spMk id="2" creationId="{2502B812-3BE3-4A5F-AC01-6C1B771E0423}"/>
          </ac:spMkLst>
        </pc:spChg>
        <pc:spChg chg="mod">
          <ac:chgData name="Steve Morgan (DATA CSA)" userId="S::stmorgan@microsoft.com::61fea5e3-f521-45b4-90b4-18139a83a870" providerId="AD" clId="Web-{22338136-A208-E88F-D62D-2EF261D83A8F}" dt="2021-04-13T10:45:10.803" v="220" actId="20577"/>
          <ac:spMkLst>
            <pc:docMk/>
            <pc:sldMk cId="2804910141" sldId="8450"/>
            <ac:spMk id="3" creationId="{0144BE18-113E-437E-81A4-6DF3ACE57FF1}"/>
          </ac:spMkLst>
        </pc:spChg>
        <pc:spChg chg="mod">
          <ac:chgData name="Steve Morgan (DATA CSA)" userId="S::stmorgan@microsoft.com::61fea5e3-f521-45b4-90b4-18139a83a870" providerId="AD" clId="Web-{22338136-A208-E88F-D62D-2EF261D83A8F}" dt="2021-04-13T10:45:43.476" v="230" actId="20577"/>
          <ac:spMkLst>
            <pc:docMk/>
            <pc:sldMk cId="2804910141" sldId="8450"/>
            <ac:spMk id="4" creationId="{AC75A36C-F333-4D0D-BBF1-1BF50C2C129B}"/>
          </ac:spMkLst>
        </pc:spChg>
        <pc:spChg chg="mod">
          <ac:chgData name="Steve Morgan (DATA CSA)" userId="S::stmorgan@microsoft.com::61fea5e3-f521-45b4-90b4-18139a83a870" providerId="AD" clId="Web-{22338136-A208-E88F-D62D-2EF261D83A8F}" dt="2021-04-13T10:45:28.647" v="226" actId="1076"/>
          <ac:spMkLst>
            <pc:docMk/>
            <pc:sldMk cId="2804910141" sldId="8450"/>
            <ac:spMk id="63" creationId="{B4A720FE-3708-4585-BC79-0AB190883B90}"/>
          </ac:spMkLst>
        </pc:spChg>
        <pc:grpChg chg="mod">
          <ac:chgData name="Steve Morgan (DATA CSA)" userId="S::stmorgan@microsoft.com::61fea5e3-f521-45b4-90b4-18139a83a870" providerId="AD" clId="Web-{22338136-A208-E88F-D62D-2EF261D83A8F}" dt="2021-04-13T10:45:28.538" v="223" actId="1076"/>
          <ac:grpSpMkLst>
            <pc:docMk/>
            <pc:sldMk cId="2804910141" sldId="8450"/>
            <ac:grpSpMk id="5" creationId="{D15F88DE-4B80-4AE8-A7F8-42DA6849A29E}"/>
          </ac:grpSpMkLst>
        </pc:grpChg>
        <pc:grpChg chg="mod">
          <ac:chgData name="Steve Morgan (DATA CSA)" userId="S::stmorgan@microsoft.com::61fea5e3-f521-45b4-90b4-18139a83a870" providerId="AD" clId="Web-{22338136-A208-E88F-D62D-2EF261D83A8F}" dt="2021-04-13T10:45:28.616" v="225" actId="1076"/>
          <ac:grpSpMkLst>
            <pc:docMk/>
            <pc:sldMk cId="2804910141" sldId="8450"/>
            <ac:grpSpMk id="47" creationId="{84469AA1-C822-4C0C-9D58-29CF43C75163}"/>
          </ac:grpSpMkLst>
        </pc:grpChg>
        <pc:grpChg chg="mod">
          <ac:chgData name="Steve Morgan (DATA CSA)" userId="S::stmorgan@microsoft.com::61fea5e3-f521-45b4-90b4-18139a83a870" providerId="AD" clId="Web-{22338136-A208-E88F-D62D-2EF261D83A8F}" dt="2021-04-13T10:45:28.585" v="224" actId="1076"/>
          <ac:grpSpMkLst>
            <pc:docMk/>
            <pc:sldMk cId="2804910141" sldId="8450"/>
            <ac:grpSpMk id="62" creationId="{EE8FD5F0-DDD4-4BF3-B18C-5CE2961ECA7C}"/>
          </ac:grpSpMkLst>
        </pc:grpChg>
        <pc:grpChg chg="mod">
          <ac:chgData name="Steve Morgan (DATA CSA)" userId="S::stmorgan@microsoft.com::61fea5e3-f521-45b4-90b4-18139a83a870" providerId="AD" clId="Web-{22338136-A208-E88F-D62D-2EF261D83A8F}" dt="2021-04-13T10:45:28.679" v="227" actId="1076"/>
          <ac:grpSpMkLst>
            <pc:docMk/>
            <pc:sldMk cId="2804910141" sldId="8450"/>
            <ac:grpSpMk id="95" creationId="{2288CC4E-58D4-4E58-A698-8FD8C820C4EA}"/>
          </ac:grpSpMkLst>
        </pc:grpChg>
      </pc:sldChg>
    </pc:docChg>
  </pc:docChgLst>
  <pc:docChgLst>
    <pc:chgData name="Steve Morgan (DATA CSA)" userId="61fea5e3-f521-45b4-90b4-18139a83a870" providerId="ADAL" clId="{E35CFD3F-F58F-4926-961F-0FF15FFDF77A}"/>
    <pc:docChg chg="undo redo custSel addSld delSld modSld modSection">
      <pc:chgData name="Steve Morgan (DATA CSA)" userId="61fea5e3-f521-45b4-90b4-18139a83a870" providerId="ADAL" clId="{E35CFD3F-F58F-4926-961F-0FF15FFDF77A}" dt="2021-04-13T10:48:39.425" v="137" actId="1076"/>
      <pc:docMkLst>
        <pc:docMk/>
      </pc:docMkLst>
      <pc:sldChg chg="addSp modSp mod">
        <pc:chgData name="Steve Morgan (DATA CSA)" userId="61fea5e3-f521-45b4-90b4-18139a83a870" providerId="ADAL" clId="{E35CFD3F-F58F-4926-961F-0FF15FFDF77A}" dt="2021-04-13T10:48:39.425" v="137" actId="1076"/>
        <pc:sldMkLst>
          <pc:docMk/>
          <pc:sldMk cId="2804910141" sldId="8450"/>
        </pc:sldMkLst>
        <pc:spChg chg="mod">
          <ac:chgData name="Steve Morgan (DATA CSA)" userId="61fea5e3-f521-45b4-90b4-18139a83a870" providerId="ADAL" clId="{E35CFD3F-F58F-4926-961F-0FF15FFDF77A}" dt="2021-04-13T10:47:55.520" v="124" actId="179"/>
          <ac:spMkLst>
            <pc:docMk/>
            <pc:sldMk cId="2804910141" sldId="8450"/>
            <ac:spMk id="3" creationId="{0144BE18-113E-437E-81A4-6DF3ACE57FF1}"/>
          </ac:spMkLst>
        </pc:spChg>
        <pc:spChg chg="add mod">
          <ac:chgData name="Steve Morgan (DATA CSA)" userId="61fea5e3-f521-45b4-90b4-18139a83a870" providerId="ADAL" clId="{E35CFD3F-F58F-4926-961F-0FF15FFDF77A}" dt="2021-04-13T10:48:39.425" v="137" actId="1076"/>
          <ac:spMkLst>
            <pc:docMk/>
            <pc:sldMk cId="2804910141" sldId="8450"/>
            <ac:spMk id="4" creationId="{AC75A36C-F333-4D0D-BBF1-1BF50C2C129B}"/>
          </ac:spMkLst>
        </pc:spChg>
      </pc:sldChg>
      <pc:sldChg chg="del">
        <pc:chgData name="Steve Morgan (DATA CSA)" userId="61fea5e3-f521-45b4-90b4-18139a83a870" providerId="ADAL" clId="{E35CFD3F-F58F-4926-961F-0FF15FFDF77A}" dt="2021-04-12T12:18:07.621" v="42" actId="47"/>
        <pc:sldMkLst>
          <pc:docMk/>
          <pc:sldMk cId="1087413383" sldId="8454"/>
        </pc:sldMkLst>
      </pc:sldChg>
      <pc:sldChg chg="modSp">
        <pc:chgData name="Steve Morgan (DATA CSA)" userId="61fea5e3-f521-45b4-90b4-18139a83a870" providerId="ADAL" clId="{E35CFD3F-F58F-4926-961F-0FF15FFDF77A}" dt="2021-04-12T12:21:07.863" v="118" actId="20577"/>
        <pc:sldMkLst>
          <pc:docMk/>
          <pc:sldMk cId="2448868460" sldId="8465"/>
        </pc:sldMkLst>
        <pc:spChg chg="mod">
          <ac:chgData name="Steve Morgan (DATA CSA)" userId="61fea5e3-f521-45b4-90b4-18139a83a870" providerId="ADAL" clId="{E35CFD3F-F58F-4926-961F-0FF15FFDF77A}" dt="2021-04-12T12:21:07.863" v="118" actId="20577"/>
          <ac:spMkLst>
            <pc:docMk/>
            <pc:sldMk cId="2448868460" sldId="8465"/>
            <ac:spMk id="8" creationId="{335A3888-611A-4FC3-8A75-2D38F84CB14B}"/>
          </ac:spMkLst>
        </pc:spChg>
      </pc:sldChg>
      <pc:sldChg chg="del">
        <pc:chgData name="Steve Morgan (DATA CSA)" userId="61fea5e3-f521-45b4-90b4-18139a83a870" providerId="ADAL" clId="{E35CFD3F-F58F-4926-961F-0FF15FFDF77A}" dt="2021-04-12T12:18:07.621" v="42" actId="47"/>
        <pc:sldMkLst>
          <pc:docMk/>
          <pc:sldMk cId="3647554080" sldId="8470"/>
        </pc:sldMkLst>
      </pc:sldChg>
      <pc:sldChg chg="addSp delSp modSp add del mod">
        <pc:chgData name="Steve Morgan (DATA CSA)" userId="61fea5e3-f521-45b4-90b4-18139a83a870" providerId="ADAL" clId="{E35CFD3F-F58F-4926-961F-0FF15FFDF77A}" dt="2021-04-12T12:59:47.369" v="122" actId="478"/>
        <pc:sldMkLst>
          <pc:docMk/>
          <pc:sldMk cId="137311793" sldId="8472"/>
        </pc:sldMkLst>
        <pc:spChg chg="mod">
          <ac:chgData name="Steve Morgan (DATA CSA)" userId="61fea5e3-f521-45b4-90b4-18139a83a870" providerId="ADAL" clId="{E35CFD3F-F58F-4926-961F-0FF15FFDF77A}" dt="2021-04-12T12:15:57.637" v="25" actId="478"/>
          <ac:spMkLst>
            <pc:docMk/>
            <pc:sldMk cId="137311793" sldId="8472"/>
            <ac:spMk id="11" creationId="{C2BC6497-F4AD-4027-AABC-84DF0B5205EE}"/>
          </ac:spMkLst>
        </pc:spChg>
        <pc:grpChg chg="add del">
          <ac:chgData name="Steve Morgan (DATA CSA)" userId="61fea5e3-f521-45b4-90b4-18139a83a870" providerId="ADAL" clId="{E35CFD3F-F58F-4926-961F-0FF15FFDF77A}" dt="2021-04-12T12:59:47.369" v="122" actId="478"/>
          <ac:grpSpMkLst>
            <pc:docMk/>
            <pc:sldMk cId="137311793" sldId="8472"/>
            <ac:grpSpMk id="7" creationId="{6FF00EBC-12F9-46AF-8492-E70FD6D03AD8}"/>
          </ac:grpSpMkLst>
        </pc:grpChg>
        <pc:grpChg chg="add del mod">
          <ac:chgData name="Steve Morgan (DATA CSA)" userId="61fea5e3-f521-45b4-90b4-18139a83a870" providerId="ADAL" clId="{E35CFD3F-F58F-4926-961F-0FF15FFDF77A}" dt="2021-04-12T12:15:57.637" v="25" actId="478"/>
          <ac:grpSpMkLst>
            <pc:docMk/>
            <pc:sldMk cId="137311793" sldId="8472"/>
            <ac:grpSpMk id="10" creationId="{0EEEFF14-09D7-42BA-A3CD-15B980BAEF3E}"/>
          </ac:grpSpMkLst>
        </pc:grpChg>
        <pc:picChg chg="add mod">
          <ac:chgData name="Steve Morgan (DATA CSA)" userId="61fea5e3-f521-45b4-90b4-18139a83a870" providerId="ADAL" clId="{E35CFD3F-F58F-4926-961F-0FF15FFDF77A}" dt="2021-04-12T12:16:03.356" v="26" actId="1076"/>
          <ac:picMkLst>
            <pc:docMk/>
            <pc:sldMk cId="137311793" sldId="8472"/>
            <ac:picMk id="5" creationId="{5400AE23-66F0-4EA9-828C-F0C13A1935D7}"/>
          </ac:picMkLst>
        </pc:picChg>
        <pc:picChg chg="del mod">
          <ac:chgData name="Steve Morgan (DATA CSA)" userId="61fea5e3-f521-45b4-90b4-18139a83a870" providerId="ADAL" clId="{E35CFD3F-F58F-4926-961F-0FF15FFDF77A}" dt="2021-04-12T12:15:57.637" v="25" actId="478"/>
          <ac:picMkLst>
            <pc:docMk/>
            <pc:sldMk cId="137311793" sldId="8472"/>
            <ac:picMk id="12" creationId="{4C495B29-819C-4FC2-ACEE-59DA1D8B8765}"/>
          </ac:picMkLst>
        </pc:picChg>
        <pc:picChg chg="del">
          <ac:chgData name="Steve Morgan (DATA CSA)" userId="61fea5e3-f521-45b4-90b4-18139a83a870" providerId="ADAL" clId="{E35CFD3F-F58F-4926-961F-0FF15FFDF77A}" dt="2021-04-12T12:14:47.164" v="16" actId="478"/>
          <ac:picMkLst>
            <pc:docMk/>
            <pc:sldMk cId="137311793" sldId="8472"/>
            <ac:picMk id="1026" creationId="{8810B24B-880B-41B0-BA56-E39F8D3F80D4}"/>
          </ac:picMkLst>
        </pc:picChg>
      </pc:sldChg>
      <pc:sldChg chg="addSp">
        <pc:chgData name="Steve Morgan (DATA CSA)" userId="61fea5e3-f521-45b4-90b4-18139a83a870" providerId="ADAL" clId="{E35CFD3F-F58F-4926-961F-0FF15FFDF77A}" dt="2021-04-12T12:14:44.031" v="14"/>
        <pc:sldMkLst>
          <pc:docMk/>
          <pc:sldMk cId="973652571" sldId="8472"/>
        </pc:sldMkLst>
        <pc:picChg chg="add">
          <ac:chgData name="Steve Morgan (DATA CSA)" userId="61fea5e3-f521-45b4-90b4-18139a83a870" providerId="ADAL" clId="{E35CFD3F-F58F-4926-961F-0FF15FFDF77A}" dt="2021-04-12T12:14:44.031" v="14"/>
          <ac:picMkLst>
            <pc:docMk/>
            <pc:sldMk cId="973652571" sldId="8472"/>
            <ac:picMk id="1026" creationId="{8810B24B-880B-41B0-BA56-E39F8D3F80D4}"/>
          </ac:picMkLst>
        </pc:picChg>
      </pc:sldChg>
      <pc:sldChg chg="addSp delSp modSp mod">
        <pc:chgData name="Steve Morgan (DATA CSA)" userId="61fea5e3-f521-45b4-90b4-18139a83a870" providerId="ADAL" clId="{E35CFD3F-F58F-4926-961F-0FF15FFDF77A}" dt="2021-04-12T12:59:24.664" v="121" actId="1076"/>
        <pc:sldMkLst>
          <pc:docMk/>
          <pc:sldMk cId="2323975511" sldId="8475"/>
        </pc:sldMkLst>
        <pc:spChg chg="mod">
          <ac:chgData name="Steve Morgan (DATA CSA)" userId="61fea5e3-f521-45b4-90b4-18139a83a870" providerId="ADAL" clId="{E35CFD3F-F58F-4926-961F-0FF15FFDF77A}" dt="2021-04-12T12:17:51.548" v="41" actId="408"/>
          <ac:spMkLst>
            <pc:docMk/>
            <pc:sldMk cId="2323975511" sldId="8475"/>
            <ac:spMk id="2" creationId="{BB8ECF5E-D932-4057-94EE-55A82AB68C90}"/>
          </ac:spMkLst>
        </pc:spChg>
        <pc:spChg chg="mod">
          <ac:chgData name="Steve Morgan (DATA CSA)" userId="61fea5e3-f521-45b4-90b4-18139a83a870" providerId="ADAL" clId="{E35CFD3F-F58F-4926-961F-0FF15FFDF77A}" dt="2021-04-12T12:17:11.699" v="35" actId="408"/>
          <ac:spMkLst>
            <pc:docMk/>
            <pc:sldMk cId="2323975511" sldId="8475"/>
            <ac:spMk id="5" creationId="{641FB6AF-CFE1-4F24-8AA6-DACAF18CF73E}"/>
          </ac:spMkLst>
        </pc:spChg>
        <pc:spChg chg="mod">
          <ac:chgData name="Steve Morgan (DATA CSA)" userId="61fea5e3-f521-45b4-90b4-18139a83a870" providerId="ADAL" clId="{E35CFD3F-F58F-4926-961F-0FF15FFDF77A}" dt="2021-04-12T12:17:51.548" v="41" actId="408"/>
          <ac:spMkLst>
            <pc:docMk/>
            <pc:sldMk cId="2323975511" sldId="8475"/>
            <ac:spMk id="21" creationId="{B920253E-5262-4D72-89B3-F0B746752142}"/>
          </ac:spMkLst>
        </pc:spChg>
        <pc:spChg chg="mod">
          <ac:chgData name="Steve Morgan (DATA CSA)" userId="61fea5e3-f521-45b4-90b4-18139a83a870" providerId="ADAL" clId="{E35CFD3F-F58F-4926-961F-0FF15FFDF77A}" dt="2021-04-12T12:17:06.906" v="34" actId="555"/>
          <ac:spMkLst>
            <pc:docMk/>
            <pc:sldMk cId="2323975511" sldId="8475"/>
            <ac:spMk id="22" creationId="{5F974F14-D480-4598-A6CE-B134F8AE8494}"/>
          </ac:spMkLst>
        </pc:spChg>
        <pc:spChg chg="mod">
          <ac:chgData name="Steve Morgan (DATA CSA)" userId="61fea5e3-f521-45b4-90b4-18139a83a870" providerId="ADAL" clId="{E35CFD3F-F58F-4926-961F-0FF15FFDF77A}" dt="2021-04-12T12:17:06.906" v="34" actId="555"/>
          <ac:spMkLst>
            <pc:docMk/>
            <pc:sldMk cId="2323975511" sldId="8475"/>
            <ac:spMk id="26" creationId="{D4316FD9-60B1-4BDD-9196-9B94F104FB93}"/>
          </ac:spMkLst>
        </pc:spChg>
        <pc:spChg chg="mod">
          <ac:chgData name="Steve Morgan (DATA CSA)" userId="61fea5e3-f521-45b4-90b4-18139a83a870" providerId="ADAL" clId="{E35CFD3F-F58F-4926-961F-0FF15FFDF77A}" dt="2021-04-12T12:17:47.350" v="40" actId="554"/>
          <ac:spMkLst>
            <pc:docMk/>
            <pc:sldMk cId="2323975511" sldId="8475"/>
            <ac:spMk id="31" creationId="{14EC2B3A-C06A-4464-98E7-2CC2D71559B4}"/>
          </ac:spMkLst>
        </pc:spChg>
        <pc:spChg chg="mod">
          <ac:chgData name="Steve Morgan (DATA CSA)" userId="61fea5e3-f521-45b4-90b4-18139a83a870" providerId="ADAL" clId="{E35CFD3F-F58F-4926-961F-0FF15FFDF77A}" dt="2021-04-12T12:17:47.350" v="40" actId="554"/>
          <ac:spMkLst>
            <pc:docMk/>
            <pc:sldMk cId="2323975511" sldId="8475"/>
            <ac:spMk id="34" creationId="{2CC416D6-491E-486A-A87D-46A9B99E8F1C}"/>
          </ac:spMkLst>
        </pc:spChg>
        <pc:spChg chg="mod">
          <ac:chgData name="Steve Morgan (DATA CSA)" userId="61fea5e3-f521-45b4-90b4-18139a83a870" providerId="ADAL" clId="{E35CFD3F-F58F-4926-961F-0FF15FFDF77A}" dt="2021-04-12T12:17:11.699" v="35" actId="408"/>
          <ac:spMkLst>
            <pc:docMk/>
            <pc:sldMk cId="2323975511" sldId="8475"/>
            <ac:spMk id="38" creationId="{FFBA4EF0-E999-47F7-A47E-BC1E0A105210}"/>
          </ac:spMkLst>
        </pc:spChg>
        <pc:spChg chg="mod">
          <ac:chgData name="Steve Morgan (DATA CSA)" userId="61fea5e3-f521-45b4-90b4-18139a83a870" providerId="ADAL" clId="{E35CFD3F-F58F-4926-961F-0FF15FFDF77A}" dt="2021-04-12T12:59:17.642" v="120"/>
          <ac:spMkLst>
            <pc:docMk/>
            <pc:sldMk cId="2323975511" sldId="8475"/>
            <ac:spMk id="41" creationId="{8D0F5B7E-E674-4759-82E2-F7D59E7B1EE0}"/>
          </ac:spMkLst>
        </pc:spChg>
        <pc:grpChg chg="mod">
          <ac:chgData name="Steve Morgan (DATA CSA)" userId="61fea5e3-f521-45b4-90b4-18139a83a870" providerId="ADAL" clId="{E35CFD3F-F58F-4926-961F-0FF15FFDF77A}" dt="2021-04-12T12:17:51.548" v="41" actId="408"/>
          <ac:grpSpMkLst>
            <pc:docMk/>
            <pc:sldMk cId="2323975511" sldId="8475"/>
            <ac:grpSpMk id="4" creationId="{163AAB95-DBD8-4C1E-8EB6-A1819CBBC445}"/>
          </ac:grpSpMkLst>
        </pc:grpChg>
        <pc:grpChg chg="mod">
          <ac:chgData name="Steve Morgan (DATA CSA)" userId="61fea5e3-f521-45b4-90b4-18139a83a870" providerId="ADAL" clId="{E35CFD3F-F58F-4926-961F-0FF15FFDF77A}" dt="2021-04-12T12:17:51.548" v="41" actId="408"/>
          <ac:grpSpMkLst>
            <pc:docMk/>
            <pc:sldMk cId="2323975511" sldId="8475"/>
            <ac:grpSpMk id="6" creationId="{E8295CAF-EE6D-4FA5-9BCF-63AF34C67970}"/>
          </ac:grpSpMkLst>
        </pc:grpChg>
        <pc:grpChg chg="mod">
          <ac:chgData name="Steve Morgan (DATA CSA)" userId="61fea5e3-f521-45b4-90b4-18139a83a870" providerId="ADAL" clId="{E35CFD3F-F58F-4926-961F-0FF15FFDF77A}" dt="2021-04-12T12:17:51.548" v="41" actId="408"/>
          <ac:grpSpMkLst>
            <pc:docMk/>
            <pc:sldMk cId="2323975511" sldId="8475"/>
            <ac:grpSpMk id="7" creationId="{5F2CBEC5-6129-49A8-B26A-B70158EFE547}"/>
          </ac:grpSpMkLst>
        </pc:grpChg>
        <pc:grpChg chg="mod">
          <ac:chgData name="Steve Morgan (DATA CSA)" userId="61fea5e3-f521-45b4-90b4-18139a83a870" providerId="ADAL" clId="{E35CFD3F-F58F-4926-961F-0FF15FFDF77A}" dt="2021-04-12T12:17:11.699" v="35" actId="408"/>
          <ac:grpSpMkLst>
            <pc:docMk/>
            <pc:sldMk cId="2323975511" sldId="8475"/>
            <ac:grpSpMk id="16" creationId="{994D1B00-E2CF-4626-AEA7-E8B9729A8864}"/>
          </ac:grpSpMkLst>
        </pc:grpChg>
        <pc:grpChg chg="mod">
          <ac:chgData name="Steve Morgan (DATA CSA)" userId="61fea5e3-f521-45b4-90b4-18139a83a870" providerId="ADAL" clId="{E35CFD3F-F58F-4926-961F-0FF15FFDF77A}" dt="2021-04-12T12:17:47.350" v="40" actId="554"/>
          <ac:grpSpMkLst>
            <pc:docMk/>
            <pc:sldMk cId="2323975511" sldId="8475"/>
            <ac:grpSpMk id="28" creationId="{C7DD7FA2-0C9D-4578-85F5-7E8375243C9D}"/>
          </ac:grpSpMkLst>
        </pc:grpChg>
        <pc:grpChg chg="mod">
          <ac:chgData name="Steve Morgan (DATA CSA)" userId="61fea5e3-f521-45b4-90b4-18139a83a870" providerId="ADAL" clId="{E35CFD3F-F58F-4926-961F-0FF15FFDF77A}" dt="2021-04-12T12:17:11.699" v="35" actId="408"/>
          <ac:grpSpMkLst>
            <pc:docMk/>
            <pc:sldMk cId="2323975511" sldId="8475"/>
            <ac:grpSpMk id="30" creationId="{B5263195-7216-45AD-906B-82373ADDD50D}"/>
          </ac:grpSpMkLst>
        </pc:grpChg>
        <pc:grpChg chg="mod">
          <ac:chgData name="Steve Morgan (DATA CSA)" userId="61fea5e3-f521-45b4-90b4-18139a83a870" providerId="ADAL" clId="{E35CFD3F-F58F-4926-961F-0FF15FFDF77A}" dt="2021-04-12T12:17:11.699" v="35" actId="408"/>
          <ac:grpSpMkLst>
            <pc:docMk/>
            <pc:sldMk cId="2323975511" sldId="8475"/>
            <ac:grpSpMk id="32" creationId="{3FA3D282-F6BE-4788-ADB2-8B88FE6F184E}"/>
          </ac:grpSpMkLst>
        </pc:grpChg>
        <pc:grpChg chg="add del mod">
          <ac:chgData name="Steve Morgan (DATA CSA)" userId="61fea5e3-f521-45b4-90b4-18139a83a870" providerId="ADAL" clId="{E35CFD3F-F58F-4926-961F-0FF15FFDF77A}" dt="2021-04-12T12:59:12.075" v="119" actId="478"/>
          <ac:grpSpMkLst>
            <pc:docMk/>
            <pc:sldMk cId="2323975511" sldId="8475"/>
            <ac:grpSpMk id="35" creationId="{0842E027-D2A1-4CC7-AC18-E461F6E5DF9F}"/>
          </ac:grpSpMkLst>
        </pc:grpChg>
        <pc:grpChg chg="mod">
          <ac:chgData name="Steve Morgan (DATA CSA)" userId="61fea5e3-f521-45b4-90b4-18139a83a870" providerId="ADAL" clId="{E35CFD3F-F58F-4926-961F-0FF15FFDF77A}" dt="2021-04-12T12:17:51.548" v="41" actId="408"/>
          <ac:grpSpMkLst>
            <pc:docMk/>
            <pc:sldMk cId="2323975511" sldId="8475"/>
            <ac:grpSpMk id="37" creationId="{FA38E810-0BE7-4FB8-9C5D-FCD34C8BAE4C}"/>
          </ac:grpSpMkLst>
        </pc:grpChg>
        <pc:grpChg chg="add mod">
          <ac:chgData name="Steve Morgan (DATA CSA)" userId="61fea5e3-f521-45b4-90b4-18139a83a870" providerId="ADAL" clId="{E35CFD3F-F58F-4926-961F-0FF15FFDF77A}" dt="2021-04-12T12:59:24.664" v="121" actId="1076"/>
          <ac:grpSpMkLst>
            <pc:docMk/>
            <pc:sldMk cId="2323975511" sldId="8475"/>
            <ac:grpSpMk id="40" creationId="{B73BD41C-879E-45AA-9963-1F97C45DC672}"/>
          </ac:grpSpMkLst>
        </pc:grpChg>
        <pc:picChg chg="mod">
          <ac:chgData name="Steve Morgan (DATA CSA)" userId="61fea5e3-f521-45b4-90b4-18139a83a870" providerId="ADAL" clId="{E35CFD3F-F58F-4926-961F-0FF15FFDF77A}" dt="2021-04-12T12:17:11.699" v="35" actId="408"/>
          <ac:picMkLst>
            <pc:docMk/>
            <pc:sldMk cId="2323975511" sldId="8475"/>
            <ac:picMk id="12" creationId="{F4993662-7F75-437E-A54D-2E2894DE7995}"/>
          </ac:picMkLst>
        </pc:picChg>
        <pc:picChg chg="mod">
          <ac:chgData name="Steve Morgan (DATA CSA)" userId="61fea5e3-f521-45b4-90b4-18139a83a870" providerId="ADAL" clId="{E35CFD3F-F58F-4926-961F-0FF15FFDF77A}" dt="2021-04-12T12:17:51.548" v="41" actId="408"/>
          <ac:picMkLst>
            <pc:docMk/>
            <pc:sldMk cId="2323975511" sldId="8475"/>
            <ac:picMk id="13" creationId="{660AC887-9523-444D-BEF4-184A49E26D38}"/>
          </ac:picMkLst>
        </pc:picChg>
        <pc:picChg chg="mod">
          <ac:chgData name="Steve Morgan (DATA CSA)" userId="61fea5e3-f521-45b4-90b4-18139a83a870" providerId="ADAL" clId="{E35CFD3F-F58F-4926-961F-0FF15FFDF77A}" dt="2021-04-12T12:17:06.906" v="34" actId="555"/>
          <ac:picMkLst>
            <pc:docMk/>
            <pc:sldMk cId="2323975511" sldId="8475"/>
            <ac:picMk id="23" creationId="{DC2BD112-2C55-4862-9CC6-E61D26ACA846}"/>
          </ac:picMkLst>
        </pc:picChg>
        <pc:picChg chg="mod">
          <ac:chgData name="Steve Morgan (DATA CSA)" userId="61fea5e3-f521-45b4-90b4-18139a83a870" providerId="ADAL" clId="{E35CFD3F-F58F-4926-961F-0FF15FFDF77A}" dt="2021-04-12T12:17:51.548" v="41" actId="408"/>
          <ac:picMkLst>
            <pc:docMk/>
            <pc:sldMk cId="2323975511" sldId="8475"/>
            <ac:picMk id="24" creationId="{BDEFEC5A-56BD-4C6C-9DEA-F5AEE039E4FB}"/>
          </ac:picMkLst>
        </pc:picChg>
        <pc:picChg chg="mod">
          <ac:chgData name="Steve Morgan (DATA CSA)" userId="61fea5e3-f521-45b4-90b4-18139a83a870" providerId="ADAL" clId="{E35CFD3F-F58F-4926-961F-0FF15FFDF77A}" dt="2021-04-12T12:17:06.906" v="34" actId="555"/>
          <ac:picMkLst>
            <pc:docMk/>
            <pc:sldMk cId="2323975511" sldId="8475"/>
            <ac:picMk id="27" creationId="{5447F331-F7FD-4586-987A-60803ECDF321}"/>
          </ac:picMkLst>
        </pc:picChg>
        <pc:picChg chg="mod">
          <ac:chgData name="Steve Morgan (DATA CSA)" userId="61fea5e3-f521-45b4-90b4-18139a83a870" providerId="ADAL" clId="{E35CFD3F-F58F-4926-961F-0FF15FFDF77A}" dt="2021-04-12T12:17:47.350" v="40" actId="554"/>
          <ac:picMkLst>
            <pc:docMk/>
            <pc:sldMk cId="2323975511" sldId="8475"/>
            <ac:picMk id="29" creationId="{17C3647A-1B2F-4B0C-8E1C-198E6234990E}"/>
          </ac:picMkLst>
        </pc:picChg>
        <pc:picChg chg="mod">
          <ac:chgData name="Steve Morgan (DATA CSA)" userId="61fea5e3-f521-45b4-90b4-18139a83a870" providerId="ADAL" clId="{E35CFD3F-F58F-4926-961F-0FF15FFDF77A}" dt="2021-04-12T12:17:47.350" v="40" actId="554"/>
          <ac:picMkLst>
            <pc:docMk/>
            <pc:sldMk cId="2323975511" sldId="8475"/>
            <ac:picMk id="33" creationId="{8D584B0F-6449-46CA-84F0-C68057F46246}"/>
          </ac:picMkLst>
        </pc:picChg>
        <pc:picChg chg="mod">
          <ac:chgData name="Steve Morgan (DATA CSA)" userId="61fea5e3-f521-45b4-90b4-18139a83a870" providerId="ADAL" clId="{E35CFD3F-F58F-4926-961F-0FF15FFDF77A}" dt="2021-04-12T12:17:47.350" v="40" actId="554"/>
          <ac:picMkLst>
            <pc:docMk/>
            <pc:sldMk cId="2323975511" sldId="8475"/>
            <ac:picMk id="36" creationId="{D6A6271F-C2C2-4375-A6E8-96426A518184}"/>
          </ac:picMkLst>
        </pc:picChg>
        <pc:picChg chg="mod">
          <ac:chgData name="Steve Morgan (DATA CSA)" userId="61fea5e3-f521-45b4-90b4-18139a83a870" providerId="ADAL" clId="{E35CFD3F-F58F-4926-961F-0FF15FFDF77A}" dt="2021-04-12T12:17:11.699" v="35" actId="408"/>
          <ac:picMkLst>
            <pc:docMk/>
            <pc:sldMk cId="2323975511" sldId="8475"/>
            <ac:picMk id="39" creationId="{72CD298C-F319-489D-8426-22F863755E15}"/>
          </ac:picMkLst>
        </pc:picChg>
        <pc:picChg chg="mod">
          <ac:chgData name="Steve Morgan (DATA CSA)" userId="61fea5e3-f521-45b4-90b4-18139a83a870" providerId="ADAL" clId="{E35CFD3F-F58F-4926-961F-0FF15FFDF77A}" dt="2021-04-12T12:59:17.642" v="120"/>
          <ac:picMkLst>
            <pc:docMk/>
            <pc:sldMk cId="2323975511" sldId="8475"/>
            <ac:picMk id="42" creationId="{4E56EE8C-9605-46A1-8A8C-865C8CE1B9B4}"/>
          </ac:picMkLst>
        </pc:picChg>
      </pc:sldChg>
    </pc:docChg>
  </pc:docChgLst>
  <pc:docChgLst>
    <pc:chgData name="Richard Prade" userId="S::richardp@microsoft.com::47792793-89c4-4878-94aa-f1a7e9e88a14" providerId="AD" clId="Web-{B93199C3-E7B2-46C2-9A9A-0E032947D325}"/>
    <pc:docChg chg="modSld">
      <pc:chgData name="Richard Prade" userId="S::richardp@microsoft.com::47792793-89c4-4878-94aa-f1a7e9e88a14" providerId="AD" clId="Web-{B93199C3-E7B2-46C2-9A9A-0E032947D325}" dt="2021-11-24T14:01:00.076" v="7"/>
      <pc:docMkLst>
        <pc:docMk/>
      </pc:docMkLst>
      <pc:sldChg chg="modSp">
        <pc:chgData name="Richard Prade" userId="S::richardp@microsoft.com::47792793-89c4-4878-94aa-f1a7e9e88a14" providerId="AD" clId="Web-{B93199C3-E7B2-46C2-9A9A-0E032947D325}" dt="2021-11-24T14:01:00.076" v="7"/>
        <pc:sldMkLst>
          <pc:docMk/>
          <pc:sldMk cId="882480200" sldId="8484"/>
        </pc:sldMkLst>
        <pc:graphicFrameChg chg="mod modGraphic">
          <ac:chgData name="Richard Prade" userId="S::richardp@microsoft.com::47792793-89c4-4878-94aa-f1a7e9e88a14" providerId="AD" clId="Web-{B93199C3-E7B2-46C2-9A9A-0E032947D325}" dt="2021-11-24T14:01:00.076" v="7"/>
          <ac:graphicFrameMkLst>
            <pc:docMk/>
            <pc:sldMk cId="882480200" sldId="8484"/>
            <ac:graphicFrameMk id="3" creationId="{7C4CEF60-E516-4D1F-94AC-CE5135C5F6DF}"/>
          </ac:graphicFrameMkLst>
        </pc:graphicFrameChg>
      </pc:sldChg>
    </pc:docChg>
  </pc:docChgLst>
  <pc:docChgLst>
    <pc:chgData name="Steve Morgan (DATA CSA)" userId="S::stmorgan@microsoft.com::61fea5e3-f521-45b4-90b4-18139a83a870" providerId="AD" clId="Web-{FB56731D-5000-0B2B-AAAB-A5F3F355ABC5}"/>
    <pc:docChg chg="modSld">
      <pc:chgData name="Steve Morgan (DATA CSA)" userId="S::stmorgan@microsoft.com::61fea5e3-f521-45b4-90b4-18139a83a870" providerId="AD" clId="Web-{FB56731D-5000-0B2B-AAAB-A5F3F355ABC5}" dt="2021-06-07T16:05:46.924" v="24" actId="1076"/>
      <pc:docMkLst>
        <pc:docMk/>
      </pc:docMkLst>
      <pc:sldChg chg="addSp modSp">
        <pc:chgData name="Steve Morgan (DATA CSA)" userId="S::stmorgan@microsoft.com::61fea5e3-f521-45b4-90b4-18139a83a870" providerId="AD" clId="Web-{FB56731D-5000-0B2B-AAAB-A5F3F355ABC5}" dt="2021-06-07T16:05:46.924" v="24" actId="1076"/>
        <pc:sldMkLst>
          <pc:docMk/>
          <pc:sldMk cId="137311793" sldId="8472"/>
        </pc:sldMkLst>
        <pc:spChg chg="mod">
          <ac:chgData name="Steve Morgan (DATA CSA)" userId="S::stmorgan@microsoft.com::61fea5e3-f521-45b4-90b4-18139a83a870" providerId="AD" clId="Web-{FB56731D-5000-0B2B-AAAB-A5F3F355ABC5}" dt="2021-06-07T16:05:29.408" v="22" actId="20577"/>
          <ac:spMkLst>
            <pc:docMk/>
            <pc:sldMk cId="137311793" sldId="8472"/>
            <ac:spMk id="11" creationId="{4F1AFAC1-A9C0-45A1-9AAD-78123F21031C}"/>
          </ac:spMkLst>
        </pc:spChg>
        <pc:grpChg chg="add mod">
          <ac:chgData name="Steve Morgan (DATA CSA)" userId="S::stmorgan@microsoft.com::61fea5e3-f521-45b4-90b4-18139a83a870" providerId="AD" clId="Web-{FB56731D-5000-0B2B-AAAB-A5F3F355ABC5}" dt="2021-06-07T16:04:03.890" v="8" actId="1076"/>
          <ac:grpSpMkLst>
            <pc:docMk/>
            <pc:sldMk cId="137311793" sldId="8472"/>
            <ac:grpSpMk id="10" creationId="{01DCDC29-7E3A-448B-97BD-8363533A7F16}"/>
          </ac:grpSpMkLst>
        </pc:grpChg>
        <pc:picChg chg="add mod">
          <ac:chgData name="Steve Morgan (DATA CSA)" userId="S::stmorgan@microsoft.com::61fea5e3-f521-45b4-90b4-18139a83a870" providerId="AD" clId="Web-{FB56731D-5000-0B2B-AAAB-A5F3F355ABC5}" dt="2021-06-07T16:05:46.924" v="24" actId="1076"/>
          <ac:picMkLst>
            <pc:docMk/>
            <pc:sldMk cId="137311793" sldId="8472"/>
            <ac:picMk id="2" creationId="{96BF73F5-260B-407A-84F9-91EFE67AA09D}"/>
          </ac:picMkLst>
        </pc:picChg>
      </pc:sldChg>
      <pc:sldChg chg="addSp delSp modSp">
        <pc:chgData name="Steve Morgan (DATA CSA)" userId="S::stmorgan@microsoft.com::61fea5e3-f521-45b4-90b4-18139a83a870" providerId="AD" clId="Web-{FB56731D-5000-0B2B-AAAB-A5F3F355ABC5}" dt="2021-06-07T16:03:30.718" v="6" actId="1076"/>
        <pc:sldMkLst>
          <pc:docMk/>
          <pc:sldMk cId="2323975511" sldId="8475"/>
        </pc:sldMkLst>
        <pc:grpChg chg="add">
          <ac:chgData name="Steve Morgan (DATA CSA)" userId="S::stmorgan@microsoft.com::61fea5e3-f521-45b4-90b4-18139a83a870" providerId="AD" clId="Web-{FB56731D-5000-0B2B-AAAB-A5F3F355ABC5}" dt="2021-06-07T16:02:56.358" v="2"/>
          <ac:grpSpMkLst>
            <pc:docMk/>
            <pc:sldMk cId="2323975511" sldId="8475"/>
            <ac:grpSpMk id="8" creationId="{CD70D909-D219-40DF-9850-A7C20C451119}"/>
          </ac:grpSpMkLst>
        </pc:grpChg>
        <pc:grpChg chg="del">
          <ac:chgData name="Steve Morgan (DATA CSA)" userId="S::stmorgan@microsoft.com::61fea5e3-f521-45b4-90b4-18139a83a870" providerId="AD" clId="Web-{FB56731D-5000-0B2B-AAAB-A5F3F355ABC5}" dt="2021-06-07T16:01:26.590" v="1"/>
          <ac:grpSpMkLst>
            <pc:docMk/>
            <pc:sldMk cId="2323975511" sldId="8475"/>
            <ac:grpSpMk id="16" creationId="{994D1B00-E2CF-4626-AEA7-E8B9729A8864}"/>
          </ac:grpSpMkLst>
        </pc:grpChg>
        <pc:grpChg chg="mod">
          <ac:chgData name="Steve Morgan (DATA CSA)" userId="S::stmorgan@microsoft.com::61fea5e3-f521-45b4-90b4-18139a83a870" providerId="AD" clId="Web-{FB56731D-5000-0B2B-AAAB-A5F3F355ABC5}" dt="2021-06-07T16:03:20.952" v="4" actId="1076"/>
          <ac:grpSpMkLst>
            <pc:docMk/>
            <pc:sldMk cId="2323975511" sldId="8475"/>
            <ac:grpSpMk id="30" creationId="{B5263195-7216-45AD-906B-82373ADDD50D}"/>
          </ac:grpSpMkLst>
        </pc:grpChg>
        <pc:grpChg chg="mod">
          <ac:chgData name="Steve Morgan (DATA CSA)" userId="S::stmorgan@microsoft.com::61fea5e3-f521-45b4-90b4-18139a83a870" providerId="AD" clId="Web-{FB56731D-5000-0B2B-AAAB-A5F3F355ABC5}" dt="2021-06-07T16:03:21.030" v="5" actId="1076"/>
          <ac:grpSpMkLst>
            <pc:docMk/>
            <pc:sldMk cId="2323975511" sldId="8475"/>
            <ac:grpSpMk id="32" creationId="{3FA3D282-F6BE-4788-ADB2-8B88FE6F184E}"/>
          </ac:grpSpMkLst>
        </pc:grpChg>
        <pc:grpChg chg="mod">
          <ac:chgData name="Steve Morgan (DATA CSA)" userId="S::stmorgan@microsoft.com::61fea5e3-f521-45b4-90b4-18139a83a870" providerId="AD" clId="Web-{FB56731D-5000-0B2B-AAAB-A5F3F355ABC5}" dt="2021-06-07T16:03:30.718" v="6" actId="1076"/>
          <ac:grpSpMkLst>
            <pc:docMk/>
            <pc:sldMk cId="2323975511" sldId="8475"/>
            <ac:grpSpMk id="37" creationId="{FA38E810-0BE7-4FB8-9C5D-FCD34C8BAE4C}"/>
          </ac:grpSpMkLst>
        </pc:grpChg>
        <pc:grpChg chg="del">
          <ac:chgData name="Steve Morgan (DATA CSA)" userId="S::stmorgan@microsoft.com::61fea5e3-f521-45b4-90b4-18139a83a870" providerId="AD" clId="Web-{FB56731D-5000-0B2B-AAAB-A5F3F355ABC5}" dt="2021-06-07T16:01:22.606" v="0"/>
          <ac:grpSpMkLst>
            <pc:docMk/>
            <pc:sldMk cId="2323975511" sldId="8475"/>
            <ac:grpSpMk id="40" creationId="{B73BD41C-879E-45AA-9963-1F97C45DC672}"/>
          </ac:grpSpMkLst>
        </pc:grpChg>
      </pc:sldChg>
    </pc:docChg>
  </pc:docChgLst>
  <pc:docChgLst>
    <pc:chgData name="Richard Prade" userId="47792793-89c4-4878-94aa-f1a7e9e88a14" providerId="ADAL" clId="{6325DC60-DBE5-4DC5-A036-6E94AE362061}"/>
    <pc:docChg chg="modSld">
      <pc:chgData name="Richard Prade" userId="47792793-89c4-4878-94aa-f1a7e9e88a14" providerId="ADAL" clId="{6325DC60-DBE5-4DC5-A036-6E94AE362061}" dt="2022-03-29T05:13:23.117" v="1" actId="20577"/>
      <pc:docMkLst>
        <pc:docMk/>
      </pc:docMkLst>
      <pc:sldChg chg="modSp mod">
        <pc:chgData name="Richard Prade" userId="47792793-89c4-4878-94aa-f1a7e9e88a14" providerId="ADAL" clId="{6325DC60-DBE5-4DC5-A036-6E94AE362061}" dt="2022-03-29T05:13:23.117" v="1" actId="20577"/>
        <pc:sldMkLst>
          <pc:docMk/>
          <pc:sldMk cId="4232473470" sldId="8487"/>
        </pc:sldMkLst>
        <pc:spChg chg="mod">
          <ac:chgData name="Richard Prade" userId="47792793-89c4-4878-94aa-f1a7e9e88a14" providerId="ADAL" clId="{6325DC60-DBE5-4DC5-A036-6E94AE362061}" dt="2022-03-29T05:13:23.117" v="1" actId="20577"/>
          <ac:spMkLst>
            <pc:docMk/>
            <pc:sldMk cId="4232473470" sldId="8487"/>
            <ac:spMk id="4" creationId="{00000000-0000-0000-0000-000000000000}"/>
          </ac:spMkLst>
        </pc:spChg>
      </pc:sldChg>
    </pc:docChg>
  </pc:docChgLst>
  <pc:docChgLst>
    <pc:chgData name="Nadia Ben El Kadi" userId="S::nadiab@microsoft.com::d8756f2a-b66b-4af1-b635-d69cbbeaf874" providerId="AD" clId="Web-{E1456429-6852-4223-B394-9A33EEFEF7B5}"/>
    <pc:docChg chg="addSld modSld modSection">
      <pc:chgData name="Nadia Ben El Kadi" userId="S::nadiab@microsoft.com::d8756f2a-b66b-4af1-b635-d69cbbeaf874" providerId="AD" clId="Web-{E1456429-6852-4223-B394-9A33EEFEF7B5}" dt="2021-10-13T11:37:19.810" v="281"/>
      <pc:docMkLst>
        <pc:docMk/>
      </pc:docMkLst>
      <pc:sldChg chg="modSp mod modShow">
        <pc:chgData name="Nadia Ben El Kadi" userId="S::nadiab@microsoft.com::d8756f2a-b66b-4af1-b635-d69cbbeaf874" providerId="AD" clId="Web-{E1456429-6852-4223-B394-9A33EEFEF7B5}" dt="2021-10-13T11:37:19.810" v="281"/>
        <pc:sldMkLst>
          <pc:docMk/>
          <pc:sldMk cId="2322059545" sldId="8480"/>
        </pc:sldMkLst>
        <pc:spChg chg="mod">
          <ac:chgData name="Nadia Ben El Kadi" userId="S::nadiab@microsoft.com::d8756f2a-b66b-4af1-b635-d69cbbeaf874" providerId="AD" clId="Web-{E1456429-6852-4223-B394-9A33EEFEF7B5}" dt="2021-10-13T11:36:16.279" v="278" actId="20577"/>
          <ac:spMkLst>
            <pc:docMk/>
            <pc:sldMk cId="2322059545" sldId="8480"/>
            <ac:spMk id="4" creationId="{00000000-0000-0000-0000-000000000000}"/>
          </ac:spMkLst>
        </pc:spChg>
        <pc:graphicFrameChg chg="mod modGraphic">
          <ac:chgData name="Nadia Ben El Kadi" userId="S::nadiab@microsoft.com::d8756f2a-b66b-4af1-b635-d69cbbeaf874" providerId="AD" clId="Web-{E1456429-6852-4223-B394-9A33EEFEF7B5}" dt="2021-10-13T11:35:14.044" v="252"/>
          <ac:graphicFrameMkLst>
            <pc:docMk/>
            <pc:sldMk cId="2322059545" sldId="8480"/>
            <ac:graphicFrameMk id="3" creationId="{7C4CEF60-E516-4D1F-94AC-CE5135C5F6DF}"/>
          </ac:graphicFrameMkLst>
        </pc:graphicFrameChg>
      </pc:sldChg>
      <pc:sldChg chg="add mod replId modShow">
        <pc:chgData name="Nadia Ben El Kadi" userId="S::nadiab@microsoft.com::d8756f2a-b66b-4af1-b635-d69cbbeaf874" providerId="AD" clId="Web-{E1456429-6852-4223-B394-9A33EEFEF7B5}" dt="2021-10-13T11:37:17.826" v="280"/>
        <pc:sldMkLst>
          <pc:docMk/>
          <pc:sldMk cId="3047261855" sldId="8481"/>
        </pc:sldMkLst>
      </pc:sldChg>
    </pc:docChg>
  </pc:docChgLst>
  <pc:docChgLst>
    <pc:chgData name="Steve Morgan (DATA CSA)" userId="S::stmorgan@microsoft.com::61fea5e3-f521-45b4-90b4-18139a83a870" providerId="AD" clId="Web-{ABC30680-38E2-76CA-18A1-5B22203432A1}"/>
    <pc:docChg chg="modSld sldOrd">
      <pc:chgData name="Steve Morgan (DATA CSA)" userId="S::stmorgan@microsoft.com::61fea5e3-f521-45b4-90b4-18139a83a870" providerId="AD" clId="Web-{ABC30680-38E2-76CA-18A1-5B22203432A1}" dt="2021-06-14T14:18:24.562" v="6"/>
      <pc:docMkLst>
        <pc:docMk/>
      </pc:docMkLst>
      <pc:sldChg chg="modSp">
        <pc:chgData name="Steve Morgan (DATA CSA)" userId="S::stmorgan@microsoft.com::61fea5e3-f521-45b4-90b4-18139a83a870" providerId="AD" clId="Web-{ABC30680-38E2-76CA-18A1-5B22203432A1}" dt="2021-06-14T14:18:21.983" v="5" actId="20577"/>
        <pc:sldMkLst>
          <pc:docMk/>
          <pc:sldMk cId="2804910141" sldId="8450"/>
        </pc:sldMkLst>
        <pc:spChg chg="mod">
          <ac:chgData name="Steve Morgan (DATA CSA)" userId="S::stmorgan@microsoft.com::61fea5e3-f521-45b4-90b4-18139a83a870" providerId="AD" clId="Web-{ABC30680-38E2-76CA-18A1-5B22203432A1}" dt="2021-06-14T14:18:21.983" v="5" actId="20577"/>
          <ac:spMkLst>
            <pc:docMk/>
            <pc:sldMk cId="2804910141" sldId="8450"/>
            <ac:spMk id="3" creationId="{0144BE18-113E-437E-81A4-6DF3ACE57FF1}"/>
          </ac:spMkLst>
        </pc:spChg>
      </pc:sldChg>
      <pc:sldChg chg="ord">
        <pc:chgData name="Steve Morgan (DATA CSA)" userId="S::stmorgan@microsoft.com::61fea5e3-f521-45b4-90b4-18139a83a870" providerId="AD" clId="Web-{ABC30680-38E2-76CA-18A1-5B22203432A1}" dt="2021-06-14T14:18:24.562" v="6"/>
        <pc:sldMkLst>
          <pc:docMk/>
          <pc:sldMk cId="1807742942" sldId="8476"/>
        </pc:sldMkLst>
      </pc:sldChg>
    </pc:docChg>
  </pc:docChgLst>
  <pc:docChgLst>
    <pc:chgData name="Richard Prade" userId="S::richardp@microsoft.com::47792793-89c4-4878-94aa-f1a7e9e88a14" providerId="AD" clId="Web-{6B2D33E6-6E4D-4719-A7F2-E2D73D7AD41D}"/>
    <pc:docChg chg="modSld">
      <pc:chgData name="Richard Prade" userId="S::richardp@microsoft.com::47792793-89c4-4878-94aa-f1a7e9e88a14" providerId="AD" clId="Web-{6B2D33E6-6E4D-4719-A7F2-E2D73D7AD41D}" dt="2021-11-25T14:29:58.447" v="3"/>
      <pc:docMkLst>
        <pc:docMk/>
      </pc:docMkLst>
      <pc:sldChg chg="modSp">
        <pc:chgData name="Richard Prade" userId="S::richardp@microsoft.com::47792793-89c4-4878-94aa-f1a7e9e88a14" providerId="AD" clId="Web-{6B2D33E6-6E4D-4719-A7F2-E2D73D7AD41D}" dt="2021-11-25T14:29:58.447" v="3"/>
        <pc:sldMkLst>
          <pc:docMk/>
          <pc:sldMk cId="882480200" sldId="8484"/>
        </pc:sldMkLst>
        <pc:graphicFrameChg chg="mod modGraphic">
          <ac:chgData name="Richard Prade" userId="S::richardp@microsoft.com::47792793-89c4-4878-94aa-f1a7e9e88a14" providerId="AD" clId="Web-{6B2D33E6-6E4D-4719-A7F2-E2D73D7AD41D}" dt="2021-11-25T14:29:58.447" v="3"/>
          <ac:graphicFrameMkLst>
            <pc:docMk/>
            <pc:sldMk cId="882480200" sldId="8484"/>
            <ac:graphicFrameMk id="3" creationId="{7C4CEF60-E516-4D1F-94AC-CE5135C5F6DF}"/>
          </ac:graphicFrameMkLst>
        </pc:graphicFrameChg>
      </pc:sldChg>
    </pc:docChg>
  </pc:docChgLst>
  <pc:docChgLst>
    <pc:chgData name="Samir Samadi" userId="29c4adcf-ac2c-4ed3-8c34-4382b788baa5" providerId="ADAL" clId="{E98D0C55-A1D4-4306-90B3-E935D6AB659E}"/>
    <pc:docChg chg="modSld">
      <pc:chgData name="Samir Samadi" userId="29c4adcf-ac2c-4ed3-8c34-4382b788baa5" providerId="ADAL" clId="{E98D0C55-A1D4-4306-90B3-E935D6AB659E}" dt="2021-11-30T15:41:14.182" v="0" actId="14100"/>
      <pc:docMkLst>
        <pc:docMk/>
      </pc:docMkLst>
      <pc:sldChg chg="modSp mod">
        <pc:chgData name="Samir Samadi" userId="29c4adcf-ac2c-4ed3-8c34-4382b788baa5" providerId="ADAL" clId="{E98D0C55-A1D4-4306-90B3-E935D6AB659E}" dt="2021-11-30T15:41:14.182" v="0" actId="14100"/>
        <pc:sldMkLst>
          <pc:docMk/>
          <pc:sldMk cId="2750227622" sldId="8485"/>
        </pc:sldMkLst>
        <pc:spChg chg="mod">
          <ac:chgData name="Samir Samadi" userId="29c4adcf-ac2c-4ed3-8c34-4382b788baa5" providerId="ADAL" clId="{E98D0C55-A1D4-4306-90B3-E935D6AB659E}" dt="2021-11-30T15:41:14.182" v="0" actId="14100"/>
          <ac:spMkLst>
            <pc:docMk/>
            <pc:sldMk cId="2750227622" sldId="8485"/>
            <ac:spMk id="4" creationId="{00000000-0000-0000-0000-000000000000}"/>
          </ac:spMkLst>
        </pc:spChg>
      </pc:sldChg>
    </pc:docChg>
  </pc:docChgLst>
  <pc:docChgLst>
    <pc:chgData name="Richard Prade" userId="S::richardp@microsoft.com::47792793-89c4-4878-94aa-f1a7e9e88a14" providerId="AD" clId="Web-{03C4FF22-E2B2-4322-BE70-B1C6E78FFE50}"/>
    <pc:docChg chg="modSld">
      <pc:chgData name="Richard Prade" userId="S::richardp@microsoft.com::47792793-89c4-4878-94aa-f1a7e9e88a14" providerId="AD" clId="Web-{03C4FF22-E2B2-4322-BE70-B1C6E78FFE50}" dt="2022-01-05T16:57:29.604" v="15"/>
      <pc:docMkLst>
        <pc:docMk/>
      </pc:docMkLst>
      <pc:sldChg chg="modSp">
        <pc:chgData name="Richard Prade" userId="S::richardp@microsoft.com::47792793-89c4-4878-94aa-f1a7e9e88a14" providerId="AD" clId="Web-{03C4FF22-E2B2-4322-BE70-B1C6E78FFE50}" dt="2022-01-05T16:57:29.604" v="15"/>
        <pc:sldMkLst>
          <pc:docMk/>
          <pc:sldMk cId="2750227622" sldId="8485"/>
        </pc:sldMkLst>
        <pc:graphicFrameChg chg="mod modGraphic">
          <ac:chgData name="Richard Prade" userId="S::richardp@microsoft.com::47792793-89c4-4878-94aa-f1a7e9e88a14" providerId="AD" clId="Web-{03C4FF22-E2B2-4322-BE70-B1C6E78FFE50}" dt="2022-01-05T16:57:29.604" v="15"/>
          <ac:graphicFrameMkLst>
            <pc:docMk/>
            <pc:sldMk cId="2750227622" sldId="8485"/>
            <ac:graphicFrameMk id="3" creationId="{7C4CEF60-E516-4D1F-94AC-CE5135C5F6DF}"/>
          </ac:graphicFrameMkLst>
        </pc:graphicFrameChg>
      </pc:sldChg>
    </pc:docChg>
  </pc:docChgLst>
  <pc:docChgLst>
    <pc:chgData name="Nadia Ben El Kadi" userId="S::nadiab@microsoft.com::d8756f2a-b66b-4af1-b635-d69cbbeaf874" providerId="AD" clId="Web-{A4E0070B-D3B1-A629-AE40-F8D4366CC437}"/>
    <pc:docChg chg="modSld">
      <pc:chgData name="Nadia Ben El Kadi" userId="S::nadiab@microsoft.com::d8756f2a-b66b-4af1-b635-d69cbbeaf874" providerId="AD" clId="Web-{A4E0070B-D3B1-A629-AE40-F8D4366CC437}" dt="2021-10-05T09:26:18.901" v="11"/>
      <pc:docMkLst>
        <pc:docMk/>
      </pc:docMkLst>
      <pc:sldChg chg="modSp">
        <pc:chgData name="Nadia Ben El Kadi" userId="S::nadiab@microsoft.com::d8756f2a-b66b-4af1-b635-d69cbbeaf874" providerId="AD" clId="Web-{A4E0070B-D3B1-A629-AE40-F8D4366CC437}" dt="2021-10-05T09:26:18.901" v="11"/>
        <pc:sldMkLst>
          <pc:docMk/>
          <pc:sldMk cId="3596668450" sldId="8479"/>
        </pc:sldMkLst>
        <pc:graphicFrameChg chg="mod modGraphic">
          <ac:chgData name="Nadia Ben El Kadi" userId="S::nadiab@microsoft.com::d8756f2a-b66b-4af1-b635-d69cbbeaf874" providerId="AD" clId="Web-{A4E0070B-D3B1-A629-AE40-F8D4366CC437}" dt="2021-10-05T09:26:18.901" v="11"/>
          <ac:graphicFrameMkLst>
            <pc:docMk/>
            <pc:sldMk cId="3596668450" sldId="8479"/>
            <ac:graphicFrameMk id="3" creationId="{7C4CEF60-E516-4D1F-94AC-CE5135C5F6DF}"/>
          </ac:graphicFrameMkLst>
        </pc:graphicFrameChg>
      </pc:sldChg>
    </pc:docChg>
  </pc:docChgLst>
  <pc:docChgLst>
    <pc:chgData name="Steve Morgan (DATA CSA)" userId="61fea5e3-f521-45b4-90b4-18139a83a870" providerId="ADAL" clId="{9BD8EFB0-D2C3-4DAB-A141-5049923F5ECE}"/>
    <pc:docChg chg="undo custSel addSld delSld modSld sldOrd modSection">
      <pc:chgData name="Steve Morgan (DATA CSA)" userId="61fea5e3-f521-45b4-90b4-18139a83a870" providerId="ADAL" clId="{9BD8EFB0-D2C3-4DAB-A141-5049923F5ECE}" dt="2020-08-11T14:01:21" v="173" actId="20577"/>
      <pc:docMkLst>
        <pc:docMk/>
      </pc:docMkLst>
      <pc:sldChg chg="modSp mod">
        <pc:chgData name="Steve Morgan (DATA CSA)" userId="61fea5e3-f521-45b4-90b4-18139a83a870" providerId="ADAL" clId="{9BD8EFB0-D2C3-4DAB-A141-5049923F5ECE}" dt="2020-08-11T13:15:32.189" v="8" actId="20577"/>
        <pc:sldMkLst>
          <pc:docMk/>
          <pc:sldMk cId="3805533117" sldId="294"/>
        </pc:sldMkLst>
        <pc:spChg chg="mod">
          <ac:chgData name="Steve Morgan (DATA CSA)" userId="61fea5e3-f521-45b4-90b4-18139a83a870" providerId="ADAL" clId="{9BD8EFB0-D2C3-4DAB-A141-5049923F5ECE}" dt="2020-08-11T13:15:32.189" v="8" actId="20577"/>
          <ac:spMkLst>
            <pc:docMk/>
            <pc:sldMk cId="3805533117" sldId="294"/>
            <ac:spMk id="8" creationId="{335A3888-611A-4FC3-8A75-2D38F84CB14B}"/>
          </ac:spMkLst>
        </pc:spChg>
      </pc:sldChg>
      <pc:sldChg chg="modSp mod ord">
        <pc:chgData name="Steve Morgan (DATA CSA)" userId="61fea5e3-f521-45b4-90b4-18139a83a870" providerId="ADAL" clId="{9BD8EFB0-D2C3-4DAB-A141-5049923F5ECE}" dt="2020-08-11T14:01:21" v="173" actId="20577"/>
        <pc:sldMkLst>
          <pc:docMk/>
          <pc:sldMk cId="1213434152" sldId="8414"/>
        </pc:sldMkLst>
        <pc:spChg chg="mod">
          <ac:chgData name="Steve Morgan (DATA CSA)" userId="61fea5e3-f521-45b4-90b4-18139a83a870" providerId="ADAL" clId="{9BD8EFB0-D2C3-4DAB-A141-5049923F5ECE}" dt="2020-08-11T14:01:21" v="173" actId="20577"/>
          <ac:spMkLst>
            <pc:docMk/>
            <pc:sldMk cId="1213434152" sldId="8414"/>
            <ac:spMk id="2" creationId="{2FF5E6CD-CDF5-49F1-8761-47EFD84F04A6}"/>
          </ac:spMkLst>
        </pc:spChg>
      </pc:sldChg>
      <pc:sldChg chg="add">
        <pc:chgData name="Steve Morgan (DATA CSA)" userId="61fea5e3-f521-45b4-90b4-18139a83a870" providerId="ADAL" clId="{9BD8EFB0-D2C3-4DAB-A141-5049923F5ECE}" dt="2020-08-11T13:59:37.970" v="156" actId="22"/>
        <pc:sldMkLst>
          <pc:docMk/>
          <pc:sldMk cId="641136514" sldId="8439"/>
        </pc:sldMkLst>
      </pc:sldChg>
      <pc:sldChg chg="addSp">
        <pc:chgData name="Steve Morgan (DATA CSA)" userId="61fea5e3-f521-45b4-90b4-18139a83a870" providerId="ADAL" clId="{9BD8EFB0-D2C3-4DAB-A141-5049923F5ECE}" dt="2020-08-11T13:17:43.736" v="12"/>
        <pc:sldMkLst>
          <pc:docMk/>
          <pc:sldMk cId="366115566" sldId="8454"/>
        </pc:sldMkLst>
        <pc:picChg chg="add">
          <ac:chgData name="Steve Morgan (DATA CSA)" userId="61fea5e3-f521-45b4-90b4-18139a83a870" providerId="ADAL" clId="{9BD8EFB0-D2C3-4DAB-A141-5049923F5ECE}" dt="2020-08-11T13:17:43.736" v="12"/>
          <ac:picMkLst>
            <pc:docMk/>
            <pc:sldMk cId="366115566" sldId="8454"/>
            <ac:picMk id="1026" creationId="{BED5131F-7F56-4CFD-A54A-8AC8460D39B6}"/>
          </ac:picMkLst>
        </pc:picChg>
      </pc:sldChg>
      <pc:sldChg chg="addSp delSp modSp add del mod">
        <pc:chgData name="Steve Morgan (DATA CSA)" userId="61fea5e3-f521-45b4-90b4-18139a83a870" providerId="ADAL" clId="{9BD8EFB0-D2C3-4DAB-A141-5049923F5ECE}" dt="2020-08-11T13:31:49.375" v="155" actId="1076"/>
        <pc:sldMkLst>
          <pc:docMk/>
          <pc:sldMk cId="1087413383" sldId="8454"/>
        </pc:sldMkLst>
        <pc:spChg chg="add mod topLvl">
          <ac:chgData name="Steve Morgan (DATA CSA)" userId="61fea5e3-f521-45b4-90b4-18139a83a870" providerId="ADAL" clId="{9BD8EFB0-D2C3-4DAB-A141-5049923F5ECE}" dt="2020-08-11T13:31:08.146" v="147" actId="164"/>
          <ac:spMkLst>
            <pc:docMk/>
            <pc:sldMk cId="1087413383" sldId="8454"/>
            <ac:spMk id="2" creationId="{BB8ECF5E-D932-4057-94EE-55A82AB68C90}"/>
          </ac:spMkLst>
        </pc:spChg>
        <pc:spChg chg="mod">
          <ac:chgData name="Steve Morgan (DATA CSA)" userId="61fea5e3-f521-45b4-90b4-18139a83a870" providerId="ADAL" clId="{9BD8EFB0-D2C3-4DAB-A141-5049923F5ECE}" dt="2020-08-11T13:31:20.374" v="152" actId="1076"/>
          <ac:spMkLst>
            <pc:docMk/>
            <pc:sldMk cId="1087413383" sldId="8454"/>
            <ac:spMk id="4" creationId="{00000000-0000-0000-0000-000000000000}"/>
          </ac:spMkLst>
        </pc:spChg>
        <pc:spChg chg="add mod topLvl">
          <ac:chgData name="Steve Morgan (DATA CSA)" userId="61fea5e3-f521-45b4-90b4-18139a83a870" providerId="ADAL" clId="{9BD8EFB0-D2C3-4DAB-A141-5049923F5ECE}" dt="2020-08-11T13:31:12.935" v="148" actId="164"/>
          <ac:spMkLst>
            <pc:docMk/>
            <pc:sldMk cId="1087413383" sldId="8454"/>
            <ac:spMk id="5" creationId="{641FB6AF-CFE1-4F24-8AA6-DACAF18CF73E}"/>
          </ac:spMkLst>
        </pc:spChg>
        <pc:spChg chg="mod topLvl">
          <ac:chgData name="Steve Morgan (DATA CSA)" userId="61fea5e3-f521-45b4-90b4-18139a83a870" providerId="ADAL" clId="{9BD8EFB0-D2C3-4DAB-A141-5049923F5ECE}" dt="2020-08-11T13:31:49.375" v="155" actId="1076"/>
          <ac:spMkLst>
            <pc:docMk/>
            <pc:sldMk cId="1087413383" sldId="8454"/>
            <ac:spMk id="7" creationId="{411CF0A0-6873-42B4-83A6-29A4EA6E45D8}"/>
          </ac:spMkLst>
        </pc:spChg>
        <pc:spChg chg="add del">
          <ac:chgData name="Steve Morgan (DATA CSA)" userId="61fea5e3-f521-45b4-90b4-18139a83a870" providerId="ADAL" clId="{9BD8EFB0-D2C3-4DAB-A141-5049923F5ECE}" dt="2020-08-11T13:17:58.434" v="16" actId="22"/>
          <ac:spMkLst>
            <pc:docMk/>
            <pc:sldMk cId="1087413383" sldId="8454"/>
            <ac:spMk id="12" creationId="{29DB892B-5E63-4FE5-B6FB-9C89979AEC2A}"/>
          </ac:spMkLst>
        </pc:spChg>
        <pc:spChg chg="add del mod">
          <ac:chgData name="Steve Morgan (DATA CSA)" userId="61fea5e3-f521-45b4-90b4-18139a83a870" providerId="ADAL" clId="{9BD8EFB0-D2C3-4DAB-A141-5049923F5ECE}" dt="2020-08-11T13:19:48.236" v="19" actId="478"/>
          <ac:spMkLst>
            <pc:docMk/>
            <pc:sldMk cId="1087413383" sldId="8454"/>
            <ac:spMk id="13" creationId="{BBC3F700-2788-421D-A169-A17AA3134DF3}"/>
          </ac:spMkLst>
        </pc:spChg>
        <pc:spChg chg="add del">
          <ac:chgData name="Steve Morgan (DATA CSA)" userId="61fea5e3-f521-45b4-90b4-18139a83a870" providerId="ADAL" clId="{9BD8EFB0-D2C3-4DAB-A141-5049923F5ECE}" dt="2020-08-11T13:20:42.928" v="34" actId="478"/>
          <ac:spMkLst>
            <pc:docMk/>
            <pc:sldMk cId="1087413383" sldId="8454"/>
            <ac:spMk id="18" creationId="{39541468-465D-4609-978B-CA820F00817F}"/>
          </ac:spMkLst>
        </pc:spChg>
        <pc:spChg chg="mod topLvl">
          <ac:chgData name="Steve Morgan (DATA CSA)" userId="61fea5e3-f521-45b4-90b4-18139a83a870" providerId="ADAL" clId="{9BD8EFB0-D2C3-4DAB-A141-5049923F5ECE}" dt="2020-08-11T13:31:25.827" v="153" actId="164"/>
          <ac:spMkLst>
            <pc:docMk/>
            <pc:sldMk cId="1087413383" sldId="8454"/>
            <ac:spMk id="19" creationId="{3C7D0095-0E6B-4207-AF2C-7772C6BE3286}"/>
          </ac:spMkLst>
        </pc:spChg>
        <pc:grpChg chg="del">
          <ac:chgData name="Steve Morgan (DATA CSA)" userId="61fea5e3-f521-45b4-90b4-18139a83a870" providerId="ADAL" clId="{9BD8EFB0-D2C3-4DAB-A141-5049923F5ECE}" dt="2020-08-11T13:17:11.080" v="11" actId="478"/>
          <ac:grpSpMkLst>
            <pc:docMk/>
            <pc:sldMk cId="1087413383" sldId="8454"/>
            <ac:grpSpMk id="3" creationId="{3CD44E22-6682-4B03-94D2-F7BC2A083E48}"/>
          </ac:grpSpMkLst>
        </pc:grpChg>
        <pc:grpChg chg="add del mod topLvl">
          <ac:chgData name="Steve Morgan (DATA CSA)" userId="61fea5e3-f521-45b4-90b4-18139a83a870" providerId="ADAL" clId="{9BD8EFB0-D2C3-4DAB-A141-5049923F5ECE}" dt="2020-08-11T13:24:48.087" v="99" actId="165"/>
          <ac:grpSpMkLst>
            <pc:docMk/>
            <pc:sldMk cId="1087413383" sldId="8454"/>
            <ac:grpSpMk id="3" creationId="{707532D7-C8BC-4820-BD4F-D8A6D8B5BC76}"/>
          </ac:grpSpMkLst>
        </pc:grpChg>
        <pc:grpChg chg="del">
          <ac:chgData name="Steve Morgan (DATA CSA)" userId="61fea5e3-f521-45b4-90b4-18139a83a870" providerId="ADAL" clId="{9BD8EFB0-D2C3-4DAB-A141-5049923F5ECE}" dt="2020-08-11T13:17:06.421" v="9" actId="478"/>
          <ac:grpSpMkLst>
            <pc:docMk/>
            <pc:sldMk cId="1087413383" sldId="8454"/>
            <ac:grpSpMk id="5" creationId="{B7A8A2D4-515D-4622-9E7D-6B738708497E}"/>
          </ac:grpSpMkLst>
        </pc:grpChg>
        <pc:grpChg chg="add del mod topLvl">
          <ac:chgData name="Steve Morgan (DATA CSA)" userId="61fea5e3-f521-45b4-90b4-18139a83a870" providerId="ADAL" clId="{9BD8EFB0-D2C3-4DAB-A141-5049923F5ECE}" dt="2020-08-11T13:24:48.087" v="99" actId="165"/>
          <ac:grpSpMkLst>
            <pc:docMk/>
            <pc:sldMk cId="1087413383" sldId="8454"/>
            <ac:grpSpMk id="6" creationId="{12D92D2C-42FE-46F6-99EF-56E6CD64E691}"/>
          </ac:grpSpMkLst>
        </pc:grpChg>
        <pc:grpChg chg="add del mod">
          <ac:chgData name="Steve Morgan (DATA CSA)" userId="61fea5e3-f521-45b4-90b4-18139a83a870" providerId="ADAL" clId="{9BD8EFB0-D2C3-4DAB-A141-5049923F5ECE}" dt="2020-08-11T13:24:44.935" v="98" actId="165"/>
          <ac:grpSpMkLst>
            <pc:docMk/>
            <pc:sldMk cId="1087413383" sldId="8454"/>
            <ac:grpSpMk id="9" creationId="{CEA7C5D6-7A08-448D-B860-1DAB970F0BB3}"/>
          </ac:grpSpMkLst>
        </pc:grpChg>
        <pc:grpChg chg="del mod topLvl">
          <ac:chgData name="Steve Morgan (DATA CSA)" userId="61fea5e3-f521-45b4-90b4-18139a83a870" providerId="ADAL" clId="{9BD8EFB0-D2C3-4DAB-A141-5049923F5ECE}" dt="2020-08-11T13:24:48.087" v="99" actId="165"/>
          <ac:grpSpMkLst>
            <pc:docMk/>
            <pc:sldMk cId="1087413383" sldId="8454"/>
            <ac:grpSpMk id="10" creationId="{E8D982CE-E89D-4D52-B445-92B67279A222}"/>
          </ac:grpSpMkLst>
        </pc:grpChg>
        <pc:grpChg chg="del mod topLvl">
          <ac:chgData name="Steve Morgan (DATA CSA)" userId="61fea5e3-f521-45b4-90b4-18139a83a870" providerId="ADAL" clId="{9BD8EFB0-D2C3-4DAB-A141-5049923F5ECE}" dt="2020-08-11T13:24:48.087" v="99" actId="165"/>
          <ac:grpSpMkLst>
            <pc:docMk/>
            <pc:sldMk cId="1087413383" sldId="8454"/>
            <ac:grpSpMk id="11" creationId="{83AC58BE-8704-4F9C-87D8-0D2C22BDB677}"/>
          </ac:grpSpMkLst>
        </pc:grpChg>
        <pc:grpChg chg="add mod">
          <ac:chgData name="Steve Morgan (DATA CSA)" userId="61fea5e3-f521-45b4-90b4-18139a83a870" providerId="ADAL" clId="{9BD8EFB0-D2C3-4DAB-A141-5049923F5ECE}" dt="2020-08-11T13:31:49.375" v="155" actId="1076"/>
          <ac:grpSpMkLst>
            <pc:docMk/>
            <pc:sldMk cId="1087413383" sldId="8454"/>
            <ac:grpSpMk id="14" creationId="{E568DC79-9929-4EFB-84CC-C34CE6086094}"/>
          </ac:grpSpMkLst>
        </pc:grpChg>
        <pc:grpChg chg="add mod">
          <ac:chgData name="Steve Morgan (DATA CSA)" userId="61fea5e3-f521-45b4-90b4-18139a83a870" providerId="ADAL" clId="{9BD8EFB0-D2C3-4DAB-A141-5049923F5ECE}" dt="2020-08-11T13:31:08.146" v="147" actId="164"/>
          <ac:grpSpMkLst>
            <pc:docMk/>
            <pc:sldMk cId="1087413383" sldId="8454"/>
            <ac:grpSpMk id="15" creationId="{16E6D2EE-3DA5-4DF1-AB2F-F9DED47E1894}"/>
          </ac:grpSpMkLst>
        </pc:grpChg>
        <pc:grpChg chg="add mod">
          <ac:chgData name="Steve Morgan (DATA CSA)" userId="61fea5e3-f521-45b4-90b4-18139a83a870" providerId="ADAL" clId="{9BD8EFB0-D2C3-4DAB-A141-5049923F5ECE}" dt="2020-08-11T13:31:12.935" v="148" actId="164"/>
          <ac:grpSpMkLst>
            <pc:docMk/>
            <pc:sldMk cId="1087413383" sldId="8454"/>
            <ac:grpSpMk id="17" creationId="{8E4A8179-3DFE-4478-87DA-9473671EC683}"/>
          </ac:grpSpMkLst>
        </pc:grpChg>
        <pc:grpChg chg="del">
          <ac:chgData name="Steve Morgan (DATA CSA)" userId="61fea5e3-f521-45b4-90b4-18139a83a870" providerId="ADAL" clId="{9BD8EFB0-D2C3-4DAB-A141-5049923F5ECE}" dt="2020-08-11T13:17:08.878" v="10" actId="478"/>
          <ac:grpSpMkLst>
            <pc:docMk/>
            <pc:sldMk cId="1087413383" sldId="8454"/>
            <ac:grpSpMk id="18" creationId="{26C3F0A4-6F00-4047-A175-07BE8C75B46F}"/>
          </ac:grpSpMkLst>
        </pc:grpChg>
        <pc:grpChg chg="add mod">
          <ac:chgData name="Steve Morgan (DATA CSA)" userId="61fea5e3-f521-45b4-90b4-18139a83a870" providerId="ADAL" clId="{9BD8EFB0-D2C3-4DAB-A141-5049923F5ECE}" dt="2020-08-11T13:31:25.827" v="153" actId="164"/>
          <ac:grpSpMkLst>
            <pc:docMk/>
            <pc:sldMk cId="1087413383" sldId="8454"/>
            <ac:grpSpMk id="21" creationId="{610ED0FB-44FA-45B6-AA7D-AFA1C71F7560}"/>
          </ac:grpSpMkLst>
        </pc:grpChg>
        <pc:picChg chg="mod topLvl">
          <ac:chgData name="Steve Morgan (DATA CSA)" userId="61fea5e3-f521-45b4-90b4-18139a83a870" providerId="ADAL" clId="{9BD8EFB0-D2C3-4DAB-A141-5049923F5ECE}" dt="2020-08-11T13:31:49.375" v="155" actId="1076"/>
          <ac:picMkLst>
            <pc:docMk/>
            <pc:sldMk cId="1087413383" sldId="8454"/>
            <ac:picMk id="8" creationId="{FC895AE8-9077-475F-8B89-B6B647D1D318}"/>
          </ac:picMkLst>
        </pc:picChg>
        <pc:picChg chg="add mod">
          <ac:chgData name="Steve Morgan (DATA CSA)" userId="61fea5e3-f521-45b4-90b4-18139a83a870" providerId="ADAL" clId="{9BD8EFB0-D2C3-4DAB-A141-5049923F5ECE}" dt="2020-08-11T13:31:12.935" v="148" actId="164"/>
          <ac:picMkLst>
            <pc:docMk/>
            <pc:sldMk cId="1087413383" sldId="8454"/>
            <ac:picMk id="12" creationId="{F4993662-7F75-437E-A54D-2E2894DE7995}"/>
          </ac:picMkLst>
        </pc:picChg>
        <pc:picChg chg="add mod">
          <ac:chgData name="Steve Morgan (DATA CSA)" userId="61fea5e3-f521-45b4-90b4-18139a83a870" providerId="ADAL" clId="{9BD8EFB0-D2C3-4DAB-A141-5049923F5ECE}" dt="2020-08-11T13:31:08.146" v="147" actId="164"/>
          <ac:picMkLst>
            <pc:docMk/>
            <pc:sldMk cId="1087413383" sldId="8454"/>
            <ac:picMk id="13" creationId="{660AC887-9523-444D-BEF4-184A49E26D38}"/>
          </ac:picMkLst>
        </pc:picChg>
        <pc:picChg chg="mod topLvl">
          <ac:chgData name="Steve Morgan (DATA CSA)" userId="61fea5e3-f521-45b4-90b4-18139a83a870" providerId="ADAL" clId="{9BD8EFB0-D2C3-4DAB-A141-5049923F5ECE}" dt="2020-08-11T13:31:25.827" v="153" actId="164"/>
          <ac:picMkLst>
            <pc:docMk/>
            <pc:sldMk cId="1087413383" sldId="8454"/>
            <ac:picMk id="20" creationId="{24279A4A-7253-44BA-9841-CD1E542F5B57}"/>
          </ac:picMkLst>
        </pc:picChg>
        <pc:picChg chg="del mod topLvl">
          <ac:chgData name="Steve Morgan (DATA CSA)" userId="61fea5e3-f521-45b4-90b4-18139a83a870" providerId="ADAL" clId="{9BD8EFB0-D2C3-4DAB-A141-5049923F5ECE}" dt="2020-08-11T13:27:04.084" v="115" actId="478"/>
          <ac:picMkLst>
            <pc:docMk/>
            <pc:sldMk cId="1087413383" sldId="8454"/>
            <ac:picMk id="1026" creationId="{BED5131F-7F56-4CFD-A54A-8AC8460D39B6}"/>
          </ac:picMkLst>
        </pc:picChg>
        <pc:picChg chg="del mod topLvl">
          <ac:chgData name="Steve Morgan (DATA CSA)" userId="61fea5e3-f521-45b4-90b4-18139a83a870" providerId="ADAL" clId="{9BD8EFB0-D2C3-4DAB-A141-5049923F5ECE}" dt="2020-08-11T13:27:02.613" v="114" actId="478"/>
          <ac:picMkLst>
            <pc:docMk/>
            <pc:sldMk cId="1087413383" sldId="8454"/>
            <ac:picMk id="2050" creationId="{73520D51-7075-48E2-8B61-99B1A78001B5}"/>
          </ac:picMkLst>
        </pc:picChg>
      </pc:sldChg>
      <pc:sldChg chg="addSp">
        <pc:chgData name="Steve Morgan (DATA CSA)" userId="61fea5e3-f521-45b4-90b4-18139a83a870" providerId="ADAL" clId="{9BD8EFB0-D2C3-4DAB-A141-5049923F5ECE}" dt="2020-08-11T13:20:48.570" v="35"/>
        <pc:sldMkLst>
          <pc:docMk/>
          <pc:sldMk cId="1160494034" sldId="8454"/>
        </pc:sldMkLst>
        <pc:picChg chg="add">
          <ac:chgData name="Steve Morgan (DATA CSA)" userId="61fea5e3-f521-45b4-90b4-18139a83a870" providerId="ADAL" clId="{9BD8EFB0-D2C3-4DAB-A141-5049923F5ECE}" dt="2020-08-11T13:20:48.570" v="35"/>
          <ac:picMkLst>
            <pc:docMk/>
            <pc:sldMk cId="1160494034" sldId="8454"/>
            <ac:picMk id="2050" creationId="{73520D51-7075-48E2-8B61-99B1A78001B5}"/>
          </ac:picMkLst>
        </pc:picChg>
      </pc:sldChg>
      <pc:sldChg chg="add">
        <pc:chgData name="Steve Morgan (DATA CSA)" userId="61fea5e3-f521-45b4-90b4-18139a83a870" providerId="ADAL" clId="{9BD8EFB0-D2C3-4DAB-A141-5049923F5ECE}" dt="2020-08-11T14:01:10.853" v="159" actId="2890"/>
        <pc:sldMkLst>
          <pc:docMk/>
          <pc:sldMk cId="120614979" sldId="8460"/>
        </pc:sldMkLst>
      </pc:sldChg>
      <pc:sldChg chg="add del">
        <pc:chgData name="Steve Morgan (DATA CSA)" userId="61fea5e3-f521-45b4-90b4-18139a83a870" providerId="ADAL" clId="{9BD8EFB0-D2C3-4DAB-A141-5049923F5ECE}" dt="2020-08-11T14:01:04.958" v="158" actId="22"/>
        <pc:sldMkLst>
          <pc:docMk/>
          <pc:sldMk cId="1763544939" sldId="8460"/>
        </pc:sldMkLst>
      </pc:sldChg>
    </pc:docChg>
  </pc:docChgLst>
  <pc:docChgLst>
    <pc:chgData name="Steve Morgan (DATA CSA)" userId="61fea5e3-f521-45b4-90b4-18139a83a870" providerId="ADAL" clId="{6CF5EA7B-F86C-4445-9517-50FC03D0054E}"/>
    <pc:docChg chg="custSel modSld">
      <pc:chgData name="Steve Morgan (DATA CSA)" userId="61fea5e3-f521-45b4-90b4-18139a83a870" providerId="ADAL" clId="{6CF5EA7B-F86C-4445-9517-50FC03D0054E}" dt="2021-09-14T10:52:15.514" v="187" actId="6549"/>
      <pc:docMkLst>
        <pc:docMk/>
      </pc:docMkLst>
      <pc:sldChg chg="modSp">
        <pc:chgData name="Steve Morgan (DATA CSA)" userId="61fea5e3-f521-45b4-90b4-18139a83a870" providerId="ADAL" clId="{6CF5EA7B-F86C-4445-9517-50FC03D0054E}" dt="2021-09-14T07:44:00.461" v="1" actId="20577"/>
        <pc:sldMkLst>
          <pc:docMk/>
          <pc:sldMk cId="2448868460" sldId="8465"/>
        </pc:sldMkLst>
        <pc:spChg chg="mod">
          <ac:chgData name="Steve Morgan (DATA CSA)" userId="61fea5e3-f521-45b4-90b4-18139a83a870" providerId="ADAL" clId="{6CF5EA7B-F86C-4445-9517-50FC03D0054E}" dt="2021-09-14T07:44:00.461" v="1" actId="20577"/>
          <ac:spMkLst>
            <pc:docMk/>
            <pc:sldMk cId="2448868460" sldId="8465"/>
            <ac:spMk id="8" creationId="{335A3888-611A-4FC3-8A75-2D38F84CB14B}"/>
          </ac:spMkLst>
        </pc:spChg>
      </pc:sldChg>
      <pc:sldChg chg="addSp delSp modSp mod">
        <pc:chgData name="Steve Morgan (DATA CSA)" userId="61fea5e3-f521-45b4-90b4-18139a83a870" providerId="ADAL" clId="{6CF5EA7B-F86C-4445-9517-50FC03D0054E}" dt="2021-09-14T07:45:02.432" v="7" actId="164"/>
        <pc:sldMkLst>
          <pc:docMk/>
          <pc:sldMk cId="137311793" sldId="8472"/>
        </pc:sldMkLst>
        <pc:spChg chg="mod">
          <ac:chgData name="Steve Morgan (DATA CSA)" userId="61fea5e3-f521-45b4-90b4-18139a83a870" providerId="ADAL" clId="{6CF5EA7B-F86C-4445-9517-50FC03D0054E}" dt="2021-09-14T07:44:19.588" v="5" actId="478"/>
          <ac:spMkLst>
            <pc:docMk/>
            <pc:sldMk cId="137311793" sldId="8472"/>
            <ac:spMk id="21" creationId="{B0519F3B-9B51-432F-A30F-3913A07B8E0E}"/>
          </ac:spMkLst>
        </pc:spChg>
        <pc:grpChg chg="add">
          <ac:chgData name="Steve Morgan (DATA CSA)" userId="61fea5e3-f521-45b4-90b4-18139a83a870" providerId="ADAL" clId="{6CF5EA7B-F86C-4445-9517-50FC03D0054E}" dt="2021-09-14T07:45:02.432" v="7" actId="164"/>
          <ac:grpSpMkLst>
            <pc:docMk/>
            <pc:sldMk cId="137311793" sldId="8472"/>
            <ac:grpSpMk id="8" creationId="{79FB93FF-1001-4EE3-8220-1D74414E1FC8}"/>
          </ac:grpSpMkLst>
        </pc:grpChg>
        <pc:grpChg chg="del mod">
          <ac:chgData name="Steve Morgan (DATA CSA)" userId="61fea5e3-f521-45b4-90b4-18139a83a870" providerId="ADAL" clId="{6CF5EA7B-F86C-4445-9517-50FC03D0054E}" dt="2021-09-14T07:44:19.588" v="5" actId="478"/>
          <ac:grpSpMkLst>
            <pc:docMk/>
            <pc:sldMk cId="137311793" sldId="8472"/>
            <ac:grpSpMk id="19" creationId="{94C4D2F2-86D2-4395-84CD-A7FD8743C212}"/>
          </ac:grpSpMkLst>
        </pc:grpChg>
        <pc:picChg chg="mod">
          <ac:chgData name="Steve Morgan (DATA CSA)" userId="61fea5e3-f521-45b4-90b4-18139a83a870" providerId="ADAL" clId="{6CF5EA7B-F86C-4445-9517-50FC03D0054E}" dt="2021-09-14T07:44:25.491" v="6" actId="1076"/>
          <ac:picMkLst>
            <pc:docMk/>
            <pc:sldMk cId="137311793" sldId="8472"/>
            <ac:picMk id="2" creationId="{DA9F4F20-F5D3-48EB-9D15-C08A64E63E0E}"/>
          </ac:picMkLst>
        </pc:picChg>
        <pc:picChg chg="del mod">
          <ac:chgData name="Steve Morgan (DATA CSA)" userId="61fea5e3-f521-45b4-90b4-18139a83a870" providerId="ADAL" clId="{6CF5EA7B-F86C-4445-9517-50FC03D0054E}" dt="2021-09-14T07:44:19.588" v="5" actId="478"/>
          <ac:picMkLst>
            <pc:docMk/>
            <pc:sldMk cId="137311793" sldId="8472"/>
            <ac:picMk id="22" creationId="{C2ADBD2D-AAAA-4D3B-A998-72A03A50E893}"/>
          </ac:picMkLst>
        </pc:picChg>
      </pc:sldChg>
      <pc:sldChg chg="addSp modSp mod">
        <pc:chgData name="Steve Morgan (DATA CSA)" userId="61fea5e3-f521-45b4-90b4-18139a83a870" providerId="ADAL" clId="{6CF5EA7B-F86C-4445-9517-50FC03D0054E}" dt="2021-09-14T07:46:54.505" v="25" actId="1076"/>
        <pc:sldMkLst>
          <pc:docMk/>
          <pc:sldMk cId="2323975511" sldId="8475"/>
        </pc:sldMkLst>
        <pc:spChg chg="mod">
          <ac:chgData name="Steve Morgan (DATA CSA)" userId="61fea5e3-f521-45b4-90b4-18139a83a870" providerId="ADAL" clId="{6CF5EA7B-F86C-4445-9517-50FC03D0054E}" dt="2021-09-14T07:46:51.465" v="24" actId="1076"/>
          <ac:spMkLst>
            <pc:docMk/>
            <pc:sldMk cId="2323975511" sldId="8475"/>
            <ac:spMk id="2" creationId="{BB8ECF5E-D932-4057-94EE-55A82AB68C90}"/>
          </ac:spMkLst>
        </pc:spChg>
        <pc:spChg chg="mod">
          <ac:chgData name="Steve Morgan (DATA CSA)" userId="61fea5e3-f521-45b4-90b4-18139a83a870" providerId="ADAL" clId="{6CF5EA7B-F86C-4445-9517-50FC03D0054E}" dt="2021-09-14T07:46:38.863" v="22" actId="555"/>
          <ac:spMkLst>
            <pc:docMk/>
            <pc:sldMk cId="2323975511" sldId="8475"/>
            <ac:spMk id="5" creationId="{641FB6AF-CFE1-4F24-8AA6-DACAF18CF73E}"/>
          </ac:spMkLst>
        </pc:spChg>
        <pc:spChg chg="mod">
          <ac:chgData name="Steve Morgan (DATA CSA)" userId="61fea5e3-f521-45b4-90b4-18139a83a870" providerId="ADAL" clId="{6CF5EA7B-F86C-4445-9517-50FC03D0054E}" dt="2021-09-14T07:46:38.863" v="22" actId="555"/>
          <ac:spMkLst>
            <pc:docMk/>
            <pc:sldMk cId="2323975511" sldId="8475"/>
            <ac:spMk id="16" creationId="{631E2E2D-D954-4321-BECB-6BD88F8D1C61}"/>
          </ac:spMkLst>
        </pc:spChg>
        <pc:spChg chg="mod">
          <ac:chgData name="Steve Morgan (DATA CSA)" userId="61fea5e3-f521-45b4-90b4-18139a83a870" providerId="ADAL" clId="{6CF5EA7B-F86C-4445-9517-50FC03D0054E}" dt="2021-09-14T07:46:30.418" v="21" actId="571"/>
          <ac:spMkLst>
            <pc:docMk/>
            <pc:sldMk cId="2323975511" sldId="8475"/>
            <ac:spMk id="19" creationId="{745D9034-69CB-4DDF-BF49-69841DD675BB}"/>
          </ac:spMkLst>
        </pc:spChg>
        <pc:spChg chg="mod">
          <ac:chgData name="Steve Morgan (DATA CSA)" userId="61fea5e3-f521-45b4-90b4-18139a83a870" providerId="ADAL" clId="{6CF5EA7B-F86C-4445-9517-50FC03D0054E}" dt="2021-09-14T07:46:44.064" v="23" actId="408"/>
          <ac:spMkLst>
            <pc:docMk/>
            <pc:sldMk cId="2323975511" sldId="8475"/>
            <ac:spMk id="22" creationId="{4C86B8EE-CB65-4E9F-9BDF-46DE3B5938EC}"/>
          </ac:spMkLst>
        </pc:spChg>
        <pc:spChg chg="mod">
          <ac:chgData name="Steve Morgan (DATA CSA)" userId="61fea5e3-f521-45b4-90b4-18139a83a870" providerId="ADAL" clId="{6CF5EA7B-F86C-4445-9517-50FC03D0054E}" dt="2021-09-14T07:46:30.418" v="21" actId="571"/>
          <ac:spMkLst>
            <pc:docMk/>
            <pc:sldMk cId="2323975511" sldId="8475"/>
            <ac:spMk id="24" creationId="{55A19D0E-1D71-4274-81FD-D64D1A401A36}"/>
          </ac:spMkLst>
        </pc:spChg>
        <pc:grpChg chg="mod">
          <ac:chgData name="Steve Morgan (DATA CSA)" userId="61fea5e3-f521-45b4-90b4-18139a83a870" providerId="ADAL" clId="{6CF5EA7B-F86C-4445-9517-50FC03D0054E}" dt="2021-09-14T07:46:51.465" v="24" actId="1076"/>
          <ac:grpSpMkLst>
            <pc:docMk/>
            <pc:sldMk cId="2323975511" sldId="8475"/>
            <ac:grpSpMk id="4" creationId="{163AAB95-DBD8-4C1E-8EB6-A1819CBBC445}"/>
          </ac:grpSpMkLst>
        </pc:grpChg>
        <pc:grpChg chg="mod">
          <ac:chgData name="Steve Morgan (DATA CSA)" userId="61fea5e3-f521-45b4-90b4-18139a83a870" providerId="ADAL" clId="{6CF5EA7B-F86C-4445-9517-50FC03D0054E}" dt="2021-09-14T07:46:44.064" v="23" actId="408"/>
          <ac:grpSpMkLst>
            <pc:docMk/>
            <pc:sldMk cId="2323975511" sldId="8475"/>
            <ac:grpSpMk id="6" creationId="{3FCC24BC-1ACF-4F27-9538-B4098567F069}"/>
          </ac:grpSpMkLst>
        </pc:grpChg>
        <pc:grpChg chg="add mod">
          <ac:chgData name="Steve Morgan (DATA CSA)" userId="61fea5e3-f521-45b4-90b4-18139a83a870" providerId="ADAL" clId="{6CF5EA7B-F86C-4445-9517-50FC03D0054E}" dt="2021-09-14T07:46:44.064" v="23" actId="408"/>
          <ac:grpSpMkLst>
            <pc:docMk/>
            <pc:sldMk cId="2323975511" sldId="8475"/>
            <ac:grpSpMk id="15" creationId="{D94A8118-1EE5-462D-B9EA-98C8160E7752}"/>
          </ac:grpSpMkLst>
        </pc:grpChg>
        <pc:grpChg chg="add mod">
          <ac:chgData name="Steve Morgan (DATA CSA)" userId="61fea5e3-f521-45b4-90b4-18139a83a870" providerId="ADAL" clId="{6CF5EA7B-F86C-4445-9517-50FC03D0054E}" dt="2021-09-14T07:46:30.418" v="21" actId="571"/>
          <ac:grpSpMkLst>
            <pc:docMk/>
            <pc:sldMk cId="2323975511" sldId="8475"/>
            <ac:grpSpMk id="18" creationId="{462FD6E7-BBCB-4C8B-B60C-1EDE87A468E2}"/>
          </ac:grpSpMkLst>
        </pc:grpChg>
        <pc:grpChg chg="add mod">
          <ac:chgData name="Steve Morgan (DATA CSA)" userId="61fea5e3-f521-45b4-90b4-18139a83a870" providerId="ADAL" clId="{6CF5EA7B-F86C-4445-9517-50FC03D0054E}" dt="2021-09-14T07:46:30.418" v="21" actId="571"/>
          <ac:grpSpMkLst>
            <pc:docMk/>
            <pc:sldMk cId="2323975511" sldId="8475"/>
            <ac:grpSpMk id="21" creationId="{F56C8FEB-E1FC-483D-9187-90D0EFCD643A}"/>
          </ac:grpSpMkLst>
        </pc:grpChg>
        <pc:grpChg chg="mod">
          <ac:chgData name="Steve Morgan (DATA CSA)" userId="61fea5e3-f521-45b4-90b4-18139a83a870" providerId="ADAL" clId="{6CF5EA7B-F86C-4445-9517-50FC03D0054E}" dt="2021-09-14T07:46:44.064" v="23" actId="408"/>
          <ac:grpSpMkLst>
            <pc:docMk/>
            <pc:sldMk cId="2323975511" sldId="8475"/>
            <ac:grpSpMk id="30" creationId="{B5263195-7216-45AD-906B-82373ADDD50D}"/>
          </ac:grpSpMkLst>
        </pc:grpChg>
        <pc:grpChg chg="mod">
          <ac:chgData name="Steve Morgan (DATA CSA)" userId="61fea5e3-f521-45b4-90b4-18139a83a870" providerId="ADAL" clId="{6CF5EA7B-F86C-4445-9517-50FC03D0054E}" dt="2021-09-14T07:46:54.505" v="25" actId="1076"/>
          <ac:grpSpMkLst>
            <pc:docMk/>
            <pc:sldMk cId="2323975511" sldId="8475"/>
            <ac:grpSpMk id="37" creationId="{FA38E810-0BE7-4FB8-9C5D-FCD34C8BAE4C}"/>
          </ac:grpSpMkLst>
        </pc:grpChg>
        <pc:picChg chg="mod">
          <ac:chgData name="Steve Morgan (DATA CSA)" userId="61fea5e3-f521-45b4-90b4-18139a83a870" providerId="ADAL" clId="{6CF5EA7B-F86C-4445-9517-50FC03D0054E}" dt="2021-09-14T07:46:38.863" v="22" actId="555"/>
          <ac:picMkLst>
            <pc:docMk/>
            <pc:sldMk cId="2323975511" sldId="8475"/>
            <ac:picMk id="12" creationId="{F4993662-7F75-437E-A54D-2E2894DE7995}"/>
          </ac:picMkLst>
        </pc:picChg>
        <pc:picChg chg="mod">
          <ac:chgData name="Steve Morgan (DATA CSA)" userId="61fea5e3-f521-45b4-90b4-18139a83a870" providerId="ADAL" clId="{6CF5EA7B-F86C-4445-9517-50FC03D0054E}" dt="2021-09-14T07:46:51.465" v="24" actId="1076"/>
          <ac:picMkLst>
            <pc:docMk/>
            <pc:sldMk cId="2323975511" sldId="8475"/>
            <ac:picMk id="13" creationId="{660AC887-9523-444D-BEF4-184A49E26D38}"/>
          </ac:picMkLst>
        </pc:picChg>
        <pc:picChg chg="mod">
          <ac:chgData name="Steve Morgan (DATA CSA)" userId="61fea5e3-f521-45b4-90b4-18139a83a870" providerId="ADAL" clId="{6CF5EA7B-F86C-4445-9517-50FC03D0054E}" dt="2021-09-14T07:46:38.863" v="22" actId="555"/>
          <ac:picMkLst>
            <pc:docMk/>
            <pc:sldMk cId="2323975511" sldId="8475"/>
            <ac:picMk id="17" creationId="{4CD3AB74-E773-4787-A0C5-0B6D92565581}"/>
          </ac:picMkLst>
        </pc:picChg>
        <pc:picChg chg="mod">
          <ac:chgData name="Steve Morgan (DATA CSA)" userId="61fea5e3-f521-45b4-90b4-18139a83a870" providerId="ADAL" clId="{6CF5EA7B-F86C-4445-9517-50FC03D0054E}" dt="2021-09-14T07:46:30.418" v="21" actId="571"/>
          <ac:picMkLst>
            <pc:docMk/>
            <pc:sldMk cId="2323975511" sldId="8475"/>
            <ac:picMk id="20" creationId="{F99877D6-0B80-4052-AAE5-1F86CC109BD7}"/>
          </ac:picMkLst>
        </pc:picChg>
        <pc:picChg chg="mod">
          <ac:chgData name="Steve Morgan (DATA CSA)" userId="61fea5e3-f521-45b4-90b4-18139a83a870" providerId="ADAL" clId="{6CF5EA7B-F86C-4445-9517-50FC03D0054E}" dt="2021-09-14T07:46:44.064" v="23" actId="408"/>
          <ac:picMkLst>
            <pc:docMk/>
            <pc:sldMk cId="2323975511" sldId="8475"/>
            <ac:picMk id="23" creationId="{37524CD0-FB8A-4418-A40E-79A1FE9112BE}"/>
          </ac:picMkLst>
        </pc:picChg>
        <pc:picChg chg="mod">
          <ac:chgData name="Steve Morgan (DATA CSA)" userId="61fea5e3-f521-45b4-90b4-18139a83a870" providerId="ADAL" clId="{6CF5EA7B-F86C-4445-9517-50FC03D0054E}" dt="2021-09-14T07:46:30.418" v="21" actId="571"/>
          <ac:picMkLst>
            <pc:docMk/>
            <pc:sldMk cId="2323975511" sldId="8475"/>
            <ac:picMk id="25" creationId="{4D41F253-94A8-4474-9030-B740D31D6280}"/>
          </ac:picMkLst>
        </pc:picChg>
      </pc:sldChg>
      <pc:sldChg chg="modSp mod">
        <pc:chgData name="Steve Morgan (DATA CSA)" userId="61fea5e3-f521-45b4-90b4-18139a83a870" providerId="ADAL" clId="{6CF5EA7B-F86C-4445-9517-50FC03D0054E}" dt="2021-09-14T10:52:15.514" v="187" actId="6549"/>
        <pc:sldMkLst>
          <pc:docMk/>
          <pc:sldMk cId="1807742942" sldId="8476"/>
        </pc:sldMkLst>
        <pc:graphicFrameChg chg="mod modGraphic">
          <ac:chgData name="Steve Morgan (DATA CSA)" userId="61fea5e3-f521-45b4-90b4-18139a83a870" providerId="ADAL" clId="{6CF5EA7B-F86C-4445-9517-50FC03D0054E}" dt="2021-09-14T10:52:15.514" v="187" actId="6549"/>
          <ac:graphicFrameMkLst>
            <pc:docMk/>
            <pc:sldMk cId="1807742942" sldId="8476"/>
            <ac:graphicFrameMk id="3" creationId="{7C4CEF60-E516-4D1F-94AC-CE5135C5F6DF}"/>
          </ac:graphicFrameMkLst>
        </pc:graphicFrameChg>
      </pc:sldChg>
      <pc:sldChg chg="delSp modSp mod">
        <pc:chgData name="Steve Morgan (DATA CSA)" userId="61fea5e3-f521-45b4-90b4-18139a83a870" providerId="ADAL" clId="{6CF5EA7B-F86C-4445-9517-50FC03D0054E}" dt="2021-09-14T07:54:09.565" v="160" actId="1076"/>
        <pc:sldMkLst>
          <pc:docMk/>
          <pc:sldMk cId="3384164944" sldId="8477"/>
        </pc:sldMkLst>
        <pc:spChg chg="mod">
          <ac:chgData name="Steve Morgan (DATA CSA)" userId="61fea5e3-f521-45b4-90b4-18139a83a870" providerId="ADAL" clId="{6CF5EA7B-F86C-4445-9517-50FC03D0054E}" dt="2021-09-14T07:54:09.565" v="160" actId="1076"/>
          <ac:spMkLst>
            <pc:docMk/>
            <pc:sldMk cId="3384164944" sldId="8477"/>
            <ac:spMk id="4" creationId="{00000000-0000-0000-0000-000000000000}"/>
          </ac:spMkLst>
        </pc:spChg>
        <pc:spChg chg="del mod">
          <ac:chgData name="Steve Morgan (DATA CSA)" userId="61fea5e3-f521-45b4-90b4-18139a83a870" providerId="ADAL" clId="{6CF5EA7B-F86C-4445-9517-50FC03D0054E}" dt="2021-09-14T07:53:42.282" v="151" actId="478"/>
          <ac:spMkLst>
            <pc:docMk/>
            <pc:sldMk cId="3384164944" sldId="8477"/>
            <ac:spMk id="5" creationId="{E66AD7EB-DE2B-49B9-BAC4-1C2DDD3F4066}"/>
          </ac:spMkLst>
        </pc:spChg>
      </pc:sldChg>
    </pc:docChg>
  </pc:docChgLst>
  <pc:docChgLst>
    <pc:chgData name="Nadia Ben El Kadi" userId="d8756f2a-b66b-4af1-b635-d69cbbeaf874" providerId="ADAL" clId="{FCF9E434-BAAD-4557-A317-E533A50BEA90}"/>
    <pc:docChg chg="custSel addSld delSld modSld modSection">
      <pc:chgData name="Nadia Ben El Kadi" userId="d8756f2a-b66b-4af1-b635-d69cbbeaf874" providerId="ADAL" clId="{FCF9E434-BAAD-4557-A317-E533A50BEA90}" dt="2021-09-20T09:15:10.421" v="1798" actId="20577"/>
      <pc:docMkLst>
        <pc:docMk/>
      </pc:docMkLst>
      <pc:sldChg chg="modSp mod">
        <pc:chgData name="Nadia Ben El Kadi" userId="d8756f2a-b66b-4af1-b635-d69cbbeaf874" providerId="ADAL" clId="{FCF9E434-BAAD-4557-A317-E533A50BEA90}" dt="2021-09-20T08:25:36.262" v="301" actId="1076"/>
        <pc:sldMkLst>
          <pc:docMk/>
          <pc:sldMk cId="2804910141" sldId="8450"/>
        </pc:sldMkLst>
        <pc:spChg chg="mod">
          <ac:chgData name="Nadia Ben El Kadi" userId="d8756f2a-b66b-4af1-b635-d69cbbeaf874" providerId="ADAL" clId="{FCF9E434-BAAD-4557-A317-E533A50BEA90}" dt="2021-09-20T08:25:29.218" v="299" actId="1076"/>
          <ac:spMkLst>
            <pc:docMk/>
            <pc:sldMk cId="2804910141" sldId="8450"/>
            <ac:spMk id="2" creationId="{2502B812-3BE3-4A5F-AC01-6C1B771E0423}"/>
          </ac:spMkLst>
        </pc:spChg>
        <pc:spChg chg="mod">
          <ac:chgData name="Nadia Ben El Kadi" userId="d8756f2a-b66b-4af1-b635-d69cbbeaf874" providerId="ADAL" clId="{FCF9E434-BAAD-4557-A317-E533A50BEA90}" dt="2021-09-20T08:25:32.117" v="300" actId="1076"/>
          <ac:spMkLst>
            <pc:docMk/>
            <pc:sldMk cId="2804910141" sldId="8450"/>
            <ac:spMk id="3" creationId="{0144BE18-113E-437E-81A4-6DF3ACE57FF1}"/>
          </ac:spMkLst>
        </pc:spChg>
        <pc:spChg chg="mod">
          <ac:chgData name="Nadia Ben El Kadi" userId="d8756f2a-b66b-4af1-b635-d69cbbeaf874" providerId="ADAL" clId="{FCF9E434-BAAD-4557-A317-E533A50BEA90}" dt="2021-09-20T08:25:36.262" v="301" actId="1076"/>
          <ac:spMkLst>
            <pc:docMk/>
            <pc:sldMk cId="2804910141" sldId="8450"/>
            <ac:spMk id="4" creationId="{AC75A36C-F333-4D0D-BBF1-1BF50C2C129B}"/>
          </ac:spMkLst>
        </pc:spChg>
      </pc:sldChg>
      <pc:sldChg chg="modSp">
        <pc:chgData name="Nadia Ben El Kadi" userId="d8756f2a-b66b-4af1-b635-d69cbbeaf874" providerId="ADAL" clId="{FCF9E434-BAAD-4557-A317-E533A50BEA90}" dt="2021-09-20T07:58:02.173" v="40" actId="20577"/>
        <pc:sldMkLst>
          <pc:docMk/>
          <pc:sldMk cId="2448868460" sldId="8465"/>
        </pc:sldMkLst>
        <pc:spChg chg="mod">
          <ac:chgData name="Nadia Ben El Kadi" userId="d8756f2a-b66b-4af1-b635-d69cbbeaf874" providerId="ADAL" clId="{FCF9E434-BAAD-4557-A317-E533A50BEA90}" dt="2021-09-20T07:58:02.173" v="40" actId="20577"/>
          <ac:spMkLst>
            <pc:docMk/>
            <pc:sldMk cId="2448868460" sldId="8465"/>
            <ac:spMk id="8" creationId="{335A3888-611A-4FC3-8A75-2D38F84CB14B}"/>
          </ac:spMkLst>
        </pc:spChg>
      </pc:sldChg>
      <pc:sldChg chg="del">
        <pc:chgData name="Nadia Ben El Kadi" userId="d8756f2a-b66b-4af1-b635-d69cbbeaf874" providerId="ADAL" clId="{FCF9E434-BAAD-4557-A317-E533A50BEA90}" dt="2021-09-20T08:08:51.526" v="87" actId="47"/>
        <pc:sldMkLst>
          <pc:docMk/>
          <pc:sldMk cId="137311793" sldId="8472"/>
        </pc:sldMkLst>
      </pc:sldChg>
      <pc:sldChg chg="del">
        <pc:chgData name="Nadia Ben El Kadi" userId="d8756f2a-b66b-4af1-b635-d69cbbeaf874" providerId="ADAL" clId="{FCF9E434-BAAD-4557-A317-E533A50BEA90}" dt="2021-09-20T08:08:49.238" v="86" actId="47"/>
        <pc:sldMkLst>
          <pc:docMk/>
          <pc:sldMk cId="3614057875" sldId="8474"/>
        </pc:sldMkLst>
      </pc:sldChg>
      <pc:sldChg chg="addSp delSp modSp mod">
        <pc:chgData name="Nadia Ben El Kadi" userId="d8756f2a-b66b-4af1-b635-d69cbbeaf874" providerId="ADAL" clId="{FCF9E434-BAAD-4557-A317-E533A50BEA90}" dt="2021-09-20T09:09:09.242" v="1740" actId="1076"/>
        <pc:sldMkLst>
          <pc:docMk/>
          <pc:sldMk cId="2323975511" sldId="8475"/>
        </pc:sldMkLst>
        <pc:spChg chg="mod">
          <ac:chgData name="Nadia Ben El Kadi" userId="d8756f2a-b66b-4af1-b635-d69cbbeaf874" providerId="ADAL" clId="{FCF9E434-BAAD-4557-A317-E533A50BEA90}" dt="2021-09-20T09:08:23.638" v="1723" actId="14100"/>
          <ac:spMkLst>
            <pc:docMk/>
            <pc:sldMk cId="2323975511" sldId="8475"/>
            <ac:spMk id="3" creationId="{36398520-0BCC-4A83-A347-D1AD8900A842}"/>
          </ac:spMkLst>
        </pc:spChg>
        <pc:grpChg chg="del">
          <ac:chgData name="Nadia Ben El Kadi" userId="d8756f2a-b66b-4af1-b635-d69cbbeaf874" providerId="ADAL" clId="{FCF9E434-BAAD-4557-A317-E533A50BEA90}" dt="2021-09-20T07:59:04.957" v="54" actId="478"/>
          <ac:grpSpMkLst>
            <pc:docMk/>
            <pc:sldMk cId="2323975511" sldId="8475"/>
            <ac:grpSpMk id="4" creationId="{163AAB95-DBD8-4C1E-8EB6-A1819CBBC445}"/>
          </ac:grpSpMkLst>
        </pc:grpChg>
        <pc:grpChg chg="del">
          <ac:chgData name="Nadia Ben El Kadi" userId="d8756f2a-b66b-4af1-b635-d69cbbeaf874" providerId="ADAL" clId="{FCF9E434-BAAD-4557-A317-E533A50BEA90}" dt="2021-09-20T07:58:14.679" v="45" actId="478"/>
          <ac:grpSpMkLst>
            <pc:docMk/>
            <pc:sldMk cId="2323975511" sldId="8475"/>
            <ac:grpSpMk id="6" creationId="{3FCC24BC-1ACF-4F27-9538-B4098567F069}"/>
          </ac:grpSpMkLst>
        </pc:grpChg>
        <pc:grpChg chg="del">
          <ac:chgData name="Nadia Ben El Kadi" userId="d8756f2a-b66b-4af1-b635-d69cbbeaf874" providerId="ADAL" clId="{FCF9E434-BAAD-4557-A317-E533A50BEA90}" dt="2021-09-20T07:58:07.485" v="41" actId="478"/>
          <ac:grpSpMkLst>
            <pc:docMk/>
            <pc:sldMk cId="2323975511" sldId="8475"/>
            <ac:grpSpMk id="15" creationId="{D94A8118-1EE5-462D-B9EA-98C8160E7752}"/>
          </ac:grpSpMkLst>
        </pc:grpChg>
        <pc:grpChg chg="del">
          <ac:chgData name="Nadia Ben El Kadi" userId="d8756f2a-b66b-4af1-b635-d69cbbeaf874" providerId="ADAL" clId="{FCF9E434-BAAD-4557-A317-E533A50BEA90}" dt="2021-09-20T07:58:46.858" v="46" actId="478"/>
          <ac:grpSpMkLst>
            <pc:docMk/>
            <pc:sldMk cId="2323975511" sldId="8475"/>
            <ac:grpSpMk id="30" creationId="{B5263195-7216-45AD-906B-82373ADDD50D}"/>
          </ac:grpSpMkLst>
        </pc:grpChg>
        <pc:grpChg chg="del">
          <ac:chgData name="Nadia Ben El Kadi" userId="d8756f2a-b66b-4af1-b635-d69cbbeaf874" providerId="ADAL" clId="{FCF9E434-BAAD-4557-A317-E533A50BEA90}" dt="2021-09-20T07:59:03.469" v="53" actId="478"/>
          <ac:grpSpMkLst>
            <pc:docMk/>
            <pc:sldMk cId="2323975511" sldId="8475"/>
            <ac:grpSpMk id="37" creationId="{FA38E810-0BE7-4FB8-9C5D-FCD34C8BAE4C}"/>
          </ac:grpSpMkLst>
        </pc:grpChg>
        <pc:picChg chg="add del mod">
          <ac:chgData name="Nadia Ben El Kadi" userId="d8756f2a-b66b-4af1-b635-d69cbbeaf874" providerId="ADAL" clId="{FCF9E434-BAAD-4557-A317-E533A50BEA90}" dt="2021-09-20T08:07:44.674" v="74" actId="478"/>
          <ac:picMkLst>
            <pc:docMk/>
            <pc:sldMk cId="2323975511" sldId="8475"/>
            <ac:picMk id="8" creationId="{1423DD8E-4289-4D58-9B49-43A982C4CFDC}"/>
          </ac:picMkLst>
        </pc:picChg>
        <pc:picChg chg="add del mod">
          <ac:chgData name="Nadia Ben El Kadi" userId="d8756f2a-b66b-4af1-b635-d69cbbeaf874" providerId="ADAL" clId="{FCF9E434-BAAD-4557-A317-E533A50BEA90}" dt="2021-09-20T08:00:17.954" v="58" actId="478"/>
          <ac:picMkLst>
            <pc:docMk/>
            <pc:sldMk cId="2323975511" sldId="8475"/>
            <ac:picMk id="10" creationId="{69C484E5-86B1-4EEE-B84F-5365AABBFEDC}"/>
          </ac:picMkLst>
        </pc:picChg>
        <pc:picChg chg="add mod">
          <ac:chgData name="Nadia Ben El Kadi" userId="d8756f2a-b66b-4af1-b635-d69cbbeaf874" providerId="ADAL" clId="{FCF9E434-BAAD-4557-A317-E533A50BEA90}" dt="2021-09-20T09:09:07.440" v="1739" actId="1076"/>
          <ac:picMkLst>
            <pc:docMk/>
            <pc:sldMk cId="2323975511" sldId="8475"/>
            <ac:picMk id="14" creationId="{F8173E4C-C6D1-45CF-A5B6-1B972B30192E}"/>
          </ac:picMkLst>
        </pc:picChg>
        <pc:picChg chg="add mod">
          <ac:chgData name="Nadia Ben El Kadi" userId="d8756f2a-b66b-4af1-b635-d69cbbeaf874" providerId="ADAL" clId="{FCF9E434-BAAD-4557-A317-E533A50BEA90}" dt="2021-09-20T09:09:03.343" v="1736" actId="14100"/>
          <ac:picMkLst>
            <pc:docMk/>
            <pc:sldMk cId="2323975511" sldId="8475"/>
            <ac:picMk id="19" creationId="{C82CADE2-FBA2-438A-88A4-83891954BEA2}"/>
          </ac:picMkLst>
        </pc:picChg>
        <pc:picChg chg="add mod">
          <ac:chgData name="Nadia Ben El Kadi" userId="d8756f2a-b66b-4af1-b635-d69cbbeaf874" providerId="ADAL" clId="{FCF9E434-BAAD-4557-A317-E533A50BEA90}" dt="2021-09-20T09:08:54.025" v="1731" actId="1076"/>
          <ac:picMkLst>
            <pc:docMk/>
            <pc:sldMk cId="2323975511" sldId="8475"/>
            <ac:picMk id="21" creationId="{4A3D9A66-0ADF-41BC-8E09-6CFCB4B9348E}"/>
          </ac:picMkLst>
        </pc:picChg>
        <pc:picChg chg="add mod">
          <ac:chgData name="Nadia Ben El Kadi" userId="d8756f2a-b66b-4af1-b635-d69cbbeaf874" providerId="ADAL" clId="{FCF9E434-BAAD-4557-A317-E533A50BEA90}" dt="2021-09-20T09:08:56.743" v="1733" actId="1076"/>
          <ac:picMkLst>
            <pc:docMk/>
            <pc:sldMk cId="2323975511" sldId="8475"/>
            <ac:picMk id="25" creationId="{C13549A6-F620-4AF4-9432-B9D1903A3E27}"/>
          </ac:picMkLst>
        </pc:picChg>
        <pc:picChg chg="add mod">
          <ac:chgData name="Nadia Ben El Kadi" userId="d8756f2a-b66b-4af1-b635-d69cbbeaf874" providerId="ADAL" clId="{FCF9E434-BAAD-4557-A317-E533A50BEA90}" dt="2021-09-20T09:09:06.410" v="1738" actId="1076"/>
          <ac:picMkLst>
            <pc:docMk/>
            <pc:sldMk cId="2323975511" sldId="8475"/>
            <ac:picMk id="27" creationId="{71118087-E2E8-4D30-B017-2C0AD726CDDA}"/>
          </ac:picMkLst>
        </pc:picChg>
        <pc:picChg chg="add mod">
          <ac:chgData name="Nadia Ben El Kadi" userId="d8756f2a-b66b-4af1-b635-d69cbbeaf874" providerId="ADAL" clId="{FCF9E434-BAAD-4557-A317-E533A50BEA90}" dt="2021-09-20T09:09:09.242" v="1740" actId="1076"/>
          <ac:picMkLst>
            <pc:docMk/>
            <pc:sldMk cId="2323975511" sldId="8475"/>
            <ac:picMk id="29" creationId="{53330E79-05ED-49FE-824F-CD25EF19DC84}"/>
          </ac:picMkLst>
        </pc:picChg>
      </pc:sldChg>
      <pc:sldChg chg="modSp mod modShow modNotesTx">
        <pc:chgData name="Nadia Ben El Kadi" userId="d8756f2a-b66b-4af1-b635-d69cbbeaf874" providerId="ADAL" clId="{FCF9E434-BAAD-4557-A317-E533A50BEA90}" dt="2021-09-20T09:15:10.421" v="1798" actId="20577"/>
        <pc:sldMkLst>
          <pc:docMk/>
          <pc:sldMk cId="1807742942" sldId="8476"/>
        </pc:sldMkLst>
        <pc:spChg chg="mod">
          <ac:chgData name="Nadia Ben El Kadi" userId="d8756f2a-b66b-4af1-b635-d69cbbeaf874" providerId="ADAL" clId="{FCF9E434-BAAD-4557-A317-E533A50BEA90}" dt="2021-09-20T09:15:10.421" v="1798" actId="20577"/>
          <ac:spMkLst>
            <pc:docMk/>
            <pc:sldMk cId="1807742942" sldId="8476"/>
            <ac:spMk id="4" creationId="{00000000-0000-0000-0000-000000000000}"/>
          </ac:spMkLst>
        </pc:spChg>
        <pc:graphicFrameChg chg="modGraphic">
          <ac:chgData name="Nadia Ben El Kadi" userId="d8756f2a-b66b-4af1-b635-d69cbbeaf874" providerId="ADAL" clId="{FCF9E434-BAAD-4557-A317-E533A50BEA90}" dt="2021-09-20T08:12:31.849" v="96" actId="20577"/>
          <ac:graphicFrameMkLst>
            <pc:docMk/>
            <pc:sldMk cId="1807742942" sldId="8476"/>
            <ac:graphicFrameMk id="3" creationId="{7C4CEF60-E516-4D1F-94AC-CE5135C5F6DF}"/>
          </ac:graphicFrameMkLst>
        </pc:graphicFrameChg>
      </pc:sldChg>
      <pc:sldChg chg="modSp new mod modNotesTx">
        <pc:chgData name="Nadia Ben El Kadi" userId="d8756f2a-b66b-4af1-b635-d69cbbeaf874" providerId="ADAL" clId="{FCF9E434-BAAD-4557-A317-E533A50BEA90}" dt="2021-09-20T09:14:54.392" v="1794" actId="207"/>
        <pc:sldMkLst>
          <pc:docMk/>
          <pc:sldMk cId="591857714" sldId="8478"/>
        </pc:sldMkLst>
        <pc:spChg chg="mod">
          <ac:chgData name="Nadia Ben El Kadi" userId="d8756f2a-b66b-4af1-b635-d69cbbeaf874" providerId="ADAL" clId="{FCF9E434-BAAD-4557-A317-E533A50BEA90}" dt="2021-09-20T09:03:16.915" v="1631" actId="20577"/>
          <ac:spMkLst>
            <pc:docMk/>
            <pc:sldMk cId="591857714" sldId="8478"/>
            <ac:spMk id="2" creationId="{DB43550A-ACEF-4AE6-BDA2-51ACF9757EE8}"/>
          </ac:spMkLst>
        </pc:spChg>
        <pc:spChg chg="mod">
          <ac:chgData name="Nadia Ben El Kadi" userId="d8756f2a-b66b-4af1-b635-d69cbbeaf874" providerId="ADAL" clId="{FCF9E434-BAAD-4557-A317-E533A50BEA90}" dt="2021-09-20T09:14:54.392" v="1794" actId="207"/>
          <ac:spMkLst>
            <pc:docMk/>
            <pc:sldMk cId="591857714" sldId="8478"/>
            <ac:spMk id="3" creationId="{DFE22981-4B20-4C33-A70D-150E70FE1BE0}"/>
          </ac:spMkLst>
        </pc:spChg>
      </pc:sldChg>
    </pc:docChg>
  </pc:docChgLst>
  <pc:docChgLst>
    <pc:chgData name="Steve Morgan (DATA CSA)" userId="61fea5e3-f521-45b4-90b4-18139a83a870" providerId="ADAL" clId="{9C69A63B-2DDF-46A1-9F9E-685BC4130464}"/>
    <pc:docChg chg="undo redo custSel addSld delSld modSld sldOrd addMainMaster modSection">
      <pc:chgData name="Steve Morgan (DATA CSA)" userId="61fea5e3-f521-45b4-90b4-18139a83a870" providerId="ADAL" clId="{9C69A63B-2DDF-46A1-9F9E-685BC4130464}" dt="2020-08-18T08:53:45.498" v="963" actId="20577"/>
      <pc:docMkLst>
        <pc:docMk/>
      </pc:docMkLst>
      <pc:sldChg chg="del">
        <pc:chgData name="Steve Morgan (DATA CSA)" userId="61fea5e3-f521-45b4-90b4-18139a83a870" providerId="ADAL" clId="{9C69A63B-2DDF-46A1-9F9E-685BC4130464}" dt="2020-08-11T16:02:31.211" v="352" actId="47"/>
        <pc:sldMkLst>
          <pc:docMk/>
          <pc:sldMk cId="3805533117" sldId="294"/>
        </pc:sldMkLst>
      </pc:sldChg>
      <pc:sldChg chg="del ord">
        <pc:chgData name="Steve Morgan (DATA CSA)" userId="61fea5e3-f521-45b4-90b4-18139a83a870" providerId="ADAL" clId="{9C69A63B-2DDF-46A1-9F9E-685BC4130464}" dt="2020-08-11T14:20:16.950" v="11" actId="2696"/>
        <pc:sldMkLst>
          <pc:docMk/>
          <pc:sldMk cId="824190034" sldId="369"/>
        </pc:sldMkLst>
      </pc:sldChg>
      <pc:sldChg chg="add">
        <pc:chgData name="Steve Morgan (DATA CSA)" userId="61fea5e3-f521-45b4-90b4-18139a83a870" providerId="ADAL" clId="{9C69A63B-2DDF-46A1-9F9E-685BC4130464}" dt="2020-08-11T16:00:13.445" v="276" actId="22"/>
        <pc:sldMkLst>
          <pc:docMk/>
          <pc:sldMk cId="1066074585" sldId="567"/>
        </pc:sldMkLst>
      </pc:sldChg>
      <pc:sldChg chg="ord">
        <pc:chgData name="Steve Morgan (DATA CSA)" userId="61fea5e3-f521-45b4-90b4-18139a83a870" providerId="ADAL" clId="{9C69A63B-2DDF-46A1-9F9E-685BC4130464}" dt="2020-08-11T14:19:47.920" v="8"/>
        <pc:sldMkLst>
          <pc:docMk/>
          <pc:sldMk cId="2570993339" sldId="1626"/>
        </pc:sldMkLst>
      </pc:sldChg>
      <pc:sldChg chg="modSp mod">
        <pc:chgData name="Steve Morgan (DATA CSA)" userId="61fea5e3-f521-45b4-90b4-18139a83a870" providerId="ADAL" clId="{9C69A63B-2DDF-46A1-9F9E-685BC4130464}" dt="2020-08-11T14:55:26.489" v="244" actId="6559"/>
        <pc:sldMkLst>
          <pc:docMk/>
          <pc:sldMk cId="2179035970" sldId="1813"/>
        </pc:sldMkLst>
        <pc:spChg chg="mod">
          <ac:chgData name="Steve Morgan (DATA CSA)" userId="61fea5e3-f521-45b4-90b4-18139a83a870" providerId="ADAL" clId="{9C69A63B-2DDF-46A1-9F9E-685BC4130464}" dt="2020-08-11T14:55:26.489" v="244" actId="6559"/>
          <ac:spMkLst>
            <pc:docMk/>
            <pc:sldMk cId="2179035970" sldId="1813"/>
            <ac:spMk id="2" creationId="{37B33B65-92FD-42A3-8FB9-99762ECF8FA6}"/>
          </ac:spMkLst>
        </pc:spChg>
      </pc:sldChg>
      <pc:sldChg chg="del">
        <pc:chgData name="Steve Morgan (DATA CSA)" userId="61fea5e3-f521-45b4-90b4-18139a83a870" providerId="ADAL" clId="{9C69A63B-2DDF-46A1-9F9E-685BC4130464}" dt="2020-08-11T14:22:05.665" v="12" actId="47"/>
        <pc:sldMkLst>
          <pc:docMk/>
          <pc:sldMk cId="4165154047" sldId="1986"/>
        </pc:sldMkLst>
      </pc:sldChg>
      <pc:sldChg chg="del">
        <pc:chgData name="Steve Morgan (DATA CSA)" userId="61fea5e3-f521-45b4-90b4-18139a83a870" providerId="ADAL" clId="{9C69A63B-2DDF-46A1-9F9E-685BC4130464}" dt="2020-08-11T14:22:05.665" v="12" actId="47"/>
        <pc:sldMkLst>
          <pc:docMk/>
          <pc:sldMk cId="1387773956" sldId="1987"/>
        </pc:sldMkLst>
      </pc:sldChg>
      <pc:sldChg chg="addSp delSp modSp add mod">
        <pc:chgData name="Steve Morgan (DATA CSA)" userId="61fea5e3-f521-45b4-90b4-18139a83a870" providerId="ADAL" clId="{9C69A63B-2DDF-46A1-9F9E-685BC4130464}" dt="2020-08-11T16:03:21.521" v="371" actId="478"/>
        <pc:sldMkLst>
          <pc:docMk/>
          <pc:sldMk cId="1475083838" sldId="4702"/>
        </pc:sldMkLst>
        <pc:spChg chg="add mod">
          <ac:chgData name="Steve Morgan (DATA CSA)" userId="61fea5e3-f521-45b4-90b4-18139a83a870" providerId="ADAL" clId="{9C69A63B-2DDF-46A1-9F9E-685BC4130464}" dt="2020-08-11T16:03:21.521" v="371" actId="478"/>
          <ac:spMkLst>
            <pc:docMk/>
            <pc:sldMk cId="1475083838" sldId="4702"/>
            <ac:spMk id="3" creationId="{612EC9A0-03D5-47CE-AF1E-9A9B888BAD1B}"/>
          </ac:spMkLst>
        </pc:spChg>
        <pc:spChg chg="del">
          <ac:chgData name="Steve Morgan (DATA CSA)" userId="61fea5e3-f521-45b4-90b4-18139a83a870" providerId="ADAL" clId="{9C69A63B-2DDF-46A1-9F9E-685BC4130464}" dt="2020-08-11T16:03:21.521" v="371" actId="478"/>
          <ac:spMkLst>
            <pc:docMk/>
            <pc:sldMk cId="1475083838" sldId="4702"/>
            <ac:spMk id="4" creationId="{F7F268BD-4C91-4F07-A5B1-F0AF3A035D3F}"/>
          </ac:spMkLst>
        </pc:spChg>
        <pc:spChg chg="mod">
          <ac:chgData name="Steve Morgan (DATA CSA)" userId="61fea5e3-f521-45b4-90b4-18139a83a870" providerId="ADAL" clId="{9C69A63B-2DDF-46A1-9F9E-685BC4130464}" dt="2020-08-11T16:03:17.380" v="370" actId="20577"/>
          <ac:spMkLst>
            <pc:docMk/>
            <pc:sldMk cId="1475083838" sldId="4702"/>
            <ac:spMk id="5" creationId="{3F207DD0-9C74-4778-A34C-19ED629CA5AB}"/>
          </ac:spMkLst>
        </pc:spChg>
      </pc:sldChg>
      <pc:sldChg chg="modSp mod">
        <pc:chgData name="Steve Morgan (DATA CSA)" userId="61fea5e3-f521-45b4-90b4-18139a83a870" providerId="ADAL" clId="{9C69A63B-2DDF-46A1-9F9E-685BC4130464}" dt="2020-08-17T08:31:24.925" v="718" actId="6549"/>
        <pc:sldMkLst>
          <pc:docMk/>
          <pc:sldMk cId="3576657116" sldId="8231"/>
        </pc:sldMkLst>
        <pc:spChg chg="mod">
          <ac:chgData name="Steve Morgan (DATA CSA)" userId="61fea5e3-f521-45b4-90b4-18139a83a870" providerId="ADAL" clId="{9C69A63B-2DDF-46A1-9F9E-685BC4130464}" dt="2020-08-11T14:55:08.577" v="242" actId="403"/>
          <ac:spMkLst>
            <pc:docMk/>
            <pc:sldMk cId="3576657116" sldId="8231"/>
            <ac:spMk id="3" creationId="{43BE70BF-6871-4359-A8D4-7E06F493F4D8}"/>
          </ac:spMkLst>
        </pc:spChg>
        <pc:spChg chg="mod">
          <ac:chgData name="Steve Morgan (DATA CSA)" userId="61fea5e3-f521-45b4-90b4-18139a83a870" providerId="ADAL" clId="{9C69A63B-2DDF-46A1-9F9E-685BC4130464}" dt="2020-08-17T08:31:24.925" v="718" actId="6549"/>
          <ac:spMkLst>
            <pc:docMk/>
            <pc:sldMk cId="3576657116" sldId="8231"/>
            <ac:spMk id="5" creationId="{18627350-BD8F-4344-B9F1-2103B606B596}"/>
          </ac:spMkLst>
        </pc:spChg>
      </pc:sldChg>
      <pc:sldChg chg="modSp mod">
        <pc:chgData name="Steve Morgan (DATA CSA)" userId="61fea5e3-f521-45b4-90b4-18139a83a870" providerId="ADAL" clId="{9C69A63B-2DDF-46A1-9F9E-685BC4130464}" dt="2020-08-11T14:55:01.297" v="241" actId="403"/>
        <pc:sldMkLst>
          <pc:docMk/>
          <pc:sldMk cId="3930773942" sldId="8232"/>
        </pc:sldMkLst>
        <pc:spChg chg="mod">
          <ac:chgData name="Steve Morgan (DATA CSA)" userId="61fea5e3-f521-45b4-90b4-18139a83a870" providerId="ADAL" clId="{9C69A63B-2DDF-46A1-9F9E-685BC4130464}" dt="2020-08-11T14:55:01.297" v="241" actId="403"/>
          <ac:spMkLst>
            <pc:docMk/>
            <pc:sldMk cId="3930773942" sldId="8232"/>
            <ac:spMk id="39" creationId="{C22C1B3C-A10D-4EB5-A560-4A2361B71CC8}"/>
          </ac:spMkLst>
        </pc:spChg>
      </pc:sldChg>
      <pc:sldChg chg="del">
        <pc:chgData name="Steve Morgan (DATA CSA)" userId="61fea5e3-f521-45b4-90b4-18139a83a870" providerId="ADAL" clId="{9C69A63B-2DDF-46A1-9F9E-685BC4130464}" dt="2020-08-11T14:24:52.167" v="43" actId="47"/>
        <pc:sldMkLst>
          <pc:docMk/>
          <pc:sldMk cId="1213434152" sldId="8414"/>
        </pc:sldMkLst>
      </pc:sldChg>
      <pc:sldChg chg="add del">
        <pc:chgData name="Steve Morgan (DATA CSA)" userId="61fea5e3-f521-45b4-90b4-18139a83a870" providerId="ADAL" clId="{9C69A63B-2DDF-46A1-9F9E-685BC4130464}" dt="2020-08-11T14:22:05.665" v="12" actId="47"/>
        <pc:sldMkLst>
          <pc:docMk/>
          <pc:sldMk cId="1390388218" sldId="8423"/>
        </pc:sldMkLst>
      </pc:sldChg>
      <pc:sldChg chg="modSp del mod ord">
        <pc:chgData name="Steve Morgan (DATA CSA)" userId="61fea5e3-f521-45b4-90b4-18139a83a870" providerId="ADAL" clId="{9C69A63B-2DDF-46A1-9F9E-685BC4130464}" dt="2020-08-11T16:03:43.884" v="372" actId="47"/>
        <pc:sldMkLst>
          <pc:docMk/>
          <pc:sldMk cId="3992459627" sldId="8424"/>
        </pc:sldMkLst>
        <pc:spChg chg="mod">
          <ac:chgData name="Steve Morgan (DATA CSA)" userId="61fea5e3-f521-45b4-90b4-18139a83a870" providerId="ADAL" clId="{9C69A63B-2DDF-46A1-9F9E-685BC4130464}" dt="2020-08-11T14:24:47.804" v="42" actId="1076"/>
          <ac:spMkLst>
            <pc:docMk/>
            <pc:sldMk cId="3992459627" sldId="8424"/>
            <ac:spMk id="2" creationId="{2FF5E6CD-CDF5-49F1-8761-47EFD84F04A6}"/>
          </ac:spMkLst>
        </pc:spChg>
      </pc:sldChg>
      <pc:sldChg chg="add del">
        <pc:chgData name="Steve Morgan (DATA CSA)" userId="61fea5e3-f521-45b4-90b4-18139a83a870" providerId="ADAL" clId="{9C69A63B-2DDF-46A1-9F9E-685BC4130464}" dt="2020-08-11T14:22:05.665" v="12" actId="47"/>
        <pc:sldMkLst>
          <pc:docMk/>
          <pc:sldMk cId="3947280931" sldId="8428"/>
        </pc:sldMkLst>
      </pc:sldChg>
      <pc:sldChg chg="add del">
        <pc:chgData name="Steve Morgan (DATA CSA)" userId="61fea5e3-f521-45b4-90b4-18139a83a870" providerId="ADAL" clId="{9C69A63B-2DDF-46A1-9F9E-685BC4130464}" dt="2020-08-11T14:22:05.665" v="12" actId="47"/>
        <pc:sldMkLst>
          <pc:docMk/>
          <pc:sldMk cId="3011185251" sldId="8429"/>
        </pc:sldMkLst>
      </pc:sldChg>
      <pc:sldChg chg="add del">
        <pc:chgData name="Steve Morgan (DATA CSA)" userId="61fea5e3-f521-45b4-90b4-18139a83a870" providerId="ADAL" clId="{9C69A63B-2DDF-46A1-9F9E-685BC4130464}" dt="2020-08-11T14:22:05.665" v="12" actId="47"/>
        <pc:sldMkLst>
          <pc:docMk/>
          <pc:sldMk cId="2406225924" sldId="8430"/>
        </pc:sldMkLst>
      </pc:sldChg>
      <pc:sldChg chg="del">
        <pc:chgData name="Steve Morgan (DATA CSA)" userId="61fea5e3-f521-45b4-90b4-18139a83a870" providerId="ADAL" clId="{9C69A63B-2DDF-46A1-9F9E-685BC4130464}" dt="2020-08-11T14:51:31.703" v="203" actId="47"/>
        <pc:sldMkLst>
          <pc:docMk/>
          <pc:sldMk cId="641136514" sldId="8439"/>
        </pc:sldMkLst>
      </pc:sldChg>
      <pc:sldChg chg="add del">
        <pc:chgData name="Steve Morgan (DATA CSA)" userId="61fea5e3-f521-45b4-90b4-18139a83a870" providerId="ADAL" clId="{9C69A63B-2DDF-46A1-9F9E-685BC4130464}" dt="2020-08-11T14:22:05.665" v="12" actId="47"/>
        <pc:sldMkLst>
          <pc:docMk/>
          <pc:sldMk cId="502234533" sldId="8441"/>
        </pc:sldMkLst>
      </pc:sldChg>
      <pc:sldChg chg="del">
        <pc:chgData name="Steve Morgan (DATA CSA)" userId="61fea5e3-f521-45b4-90b4-18139a83a870" providerId="ADAL" clId="{9C69A63B-2DDF-46A1-9F9E-685BC4130464}" dt="2020-08-11T14:22:05.665" v="12" actId="47"/>
        <pc:sldMkLst>
          <pc:docMk/>
          <pc:sldMk cId="280272905" sldId="8445"/>
        </pc:sldMkLst>
      </pc:sldChg>
      <pc:sldChg chg="del">
        <pc:chgData name="Steve Morgan (DATA CSA)" userId="61fea5e3-f521-45b4-90b4-18139a83a870" providerId="ADAL" clId="{9C69A63B-2DDF-46A1-9F9E-685BC4130464}" dt="2020-08-11T14:22:05.665" v="12" actId="47"/>
        <pc:sldMkLst>
          <pc:docMk/>
          <pc:sldMk cId="531489391" sldId="8449"/>
        </pc:sldMkLst>
      </pc:sldChg>
      <pc:sldChg chg="modSp mod">
        <pc:chgData name="Steve Morgan (DATA CSA)" userId="61fea5e3-f521-45b4-90b4-18139a83a870" providerId="ADAL" clId="{9C69A63B-2DDF-46A1-9F9E-685BC4130464}" dt="2020-08-18T08:53:45.498" v="963" actId="20577"/>
        <pc:sldMkLst>
          <pc:docMk/>
          <pc:sldMk cId="2804910141" sldId="8450"/>
        </pc:sldMkLst>
        <pc:spChg chg="mod">
          <ac:chgData name="Steve Morgan (DATA CSA)" userId="61fea5e3-f521-45b4-90b4-18139a83a870" providerId="ADAL" clId="{9C69A63B-2DDF-46A1-9F9E-685BC4130464}" dt="2020-08-11T14:50:01.983" v="198" actId="14100"/>
          <ac:spMkLst>
            <pc:docMk/>
            <pc:sldMk cId="2804910141" sldId="8450"/>
            <ac:spMk id="2" creationId="{2502B812-3BE3-4A5F-AC01-6C1B771E0423}"/>
          </ac:spMkLst>
        </pc:spChg>
        <pc:spChg chg="mod">
          <ac:chgData name="Steve Morgan (DATA CSA)" userId="61fea5e3-f521-45b4-90b4-18139a83a870" providerId="ADAL" clId="{9C69A63B-2DDF-46A1-9F9E-685BC4130464}" dt="2020-08-18T08:53:45.498" v="963" actId="20577"/>
          <ac:spMkLst>
            <pc:docMk/>
            <pc:sldMk cId="2804910141" sldId="8450"/>
            <ac:spMk id="3" creationId="{0144BE18-113E-437E-81A4-6DF3ACE57FF1}"/>
          </ac:spMkLst>
        </pc:spChg>
      </pc:sldChg>
      <pc:sldChg chg="modSp mod">
        <pc:chgData name="Steve Morgan (DATA CSA)" userId="61fea5e3-f521-45b4-90b4-18139a83a870" providerId="ADAL" clId="{9C69A63B-2DDF-46A1-9F9E-685BC4130464}" dt="2020-08-17T08:19:43.121" v="699" actId="20577"/>
        <pc:sldMkLst>
          <pc:docMk/>
          <pc:sldMk cId="2621483024" sldId="8452"/>
        </pc:sldMkLst>
        <pc:spChg chg="mod">
          <ac:chgData name="Steve Morgan (DATA CSA)" userId="61fea5e3-f521-45b4-90b4-18139a83a870" providerId="ADAL" clId="{9C69A63B-2DDF-46A1-9F9E-685BC4130464}" dt="2020-08-11T14:50:29.690" v="202" actId="122"/>
          <ac:spMkLst>
            <pc:docMk/>
            <pc:sldMk cId="2621483024" sldId="8452"/>
            <ac:spMk id="4" creationId="{00000000-0000-0000-0000-000000000000}"/>
          </ac:spMkLst>
        </pc:spChg>
        <pc:graphicFrameChg chg="mod modGraphic">
          <ac:chgData name="Steve Morgan (DATA CSA)" userId="61fea5e3-f521-45b4-90b4-18139a83a870" providerId="ADAL" clId="{9C69A63B-2DDF-46A1-9F9E-685BC4130464}" dt="2020-08-17T08:19:43.121" v="699" actId="20577"/>
          <ac:graphicFrameMkLst>
            <pc:docMk/>
            <pc:sldMk cId="2621483024" sldId="8452"/>
            <ac:graphicFrameMk id="3" creationId="{7C4CEF60-E516-4D1F-94AC-CE5135C5F6DF}"/>
          </ac:graphicFrameMkLst>
        </pc:graphicFrameChg>
      </pc:sldChg>
      <pc:sldChg chg="modSp mod ord">
        <pc:chgData name="Steve Morgan (DATA CSA)" userId="61fea5e3-f521-45b4-90b4-18139a83a870" providerId="ADAL" clId="{9C69A63B-2DDF-46A1-9F9E-685BC4130464}" dt="2020-08-17T08:25:55.675" v="705"/>
        <pc:sldMkLst>
          <pc:docMk/>
          <pc:sldMk cId="1087413383" sldId="8454"/>
        </pc:sldMkLst>
        <pc:spChg chg="mod">
          <ac:chgData name="Steve Morgan (DATA CSA)" userId="61fea5e3-f521-45b4-90b4-18139a83a870" providerId="ADAL" clId="{9C69A63B-2DDF-46A1-9F9E-685BC4130464}" dt="2020-08-11T14:13:39.392" v="3" actId="1076"/>
          <ac:spMkLst>
            <pc:docMk/>
            <pc:sldMk cId="1087413383" sldId="8454"/>
            <ac:spMk id="2" creationId="{BB8ECF5E-D932-4057-94EE-55A82AB68C90}"/>
          </ac:spMkLst>
        </pc:spChg>
        <pc:spChg chg="mod">
          <ac:chgData name="Steve Morgan (DATA CSA)" userId="61fea5e3-f521-45b4-90b4-18139a83a870" providerId="ADAL" clId="{9C69A63B-2DDF-46A1-9F9E-685BC4130464}" dt="2020-08-11T14:50:20.093" v="200" actId="122"/>
          <ac:spMkLst>
            <pc:docMk/>
            <pc:sldMk cId="1087413383" sldId="8454"/>
            <ac:spMk id="4" creationId="{00000000-0000-0000-0000-000000000000}"/>
          </ac:spMkLst>
        </pc:spChg>
        <pc:spChg chg="mod">
          <ac:chgData name="Steve Morgan (DATA CSA)" userId="61fea5e3-f521-45b4-90b4-18139a83a870" providerId="ADAL" clId="{9C69A63B-2DDF-46A1-9F9E-685BC4130464}" dt="2020-08-11T14:13:39.392" v="3" actId="1076"/>
          <ac:spMkLst>
            <pc:docMk/>
            <pc:sldMk cId="1087413383" sldId="8454"/>
            <ac:spMk id="5" creationId="{641FB6AF-CFE1-4F24-8AA6-DACAF18CF73E}"/>
          </ac:spMkLst>
        </pc:spChg>
        <pc:spChg chg="mod">
          <ac:chgData name="Steve Morgan (DATA CSA)" userId="61fea5e3-f521-45b4-90b4-18139a83a870" providerId="ADAL" clId="{9C69A63B-2DDF-46A1-9F9E-685BC4130464}" dt="2020-08-11T14:13:39.392" v="3" actId="1076"/>
          <ac:spMkLst>
            <pc:docMk/>
            <pc:sldMk cId="1087413383" sldId="8454"/>
            <ac:spMk id="7" creationId="{411CF0A0-6873-42B4-83A6-29A4EA6E45D8}"/>
          </ac:spMkLst>
        </pc:spChg>
        <pc:spChg chg="mod">
          <ac:chgData name="Steve Morgan (DATA CSA)" userId="61fea5e3-f521-45b4-90b4-18139a83a870" providerId="ADAL" clId="{9C69A63B-2DDF-46A1-9F9E-685BC4130464}" dt="2020-08-11T14:13:39.392" v="3" actId="1076"/>
          <ac:spMkLst>
            <pc:docMk/>
            <pc:sldMk cId="1087413383" sldId="8454"/>
            <ac:spMk id="19" creationId="{3C7D0095-0E6B-4207-AF2C-7772C6BE3286}"/>
          </ac:spMkLst>
        </pc:spChg>
        <pc:grpChg chg="mod">
          <ac:chgData name="Steve Morgan (DATA CSA)" userId="61fea5e3-f521-45b4-90b4-18139a83a870" providerId="ADAL" clId="{9C69A63B-2DDF-46A1-9F9E-685BC4130464}" dt="2020-08-11T14:13:39.392" v="3" actId="1076"/>
          <ac:grpSpMkLst>
            <pc:docMk/>
            <pc:sldMk cId="1087413383" sldId="8454"/>
            <ac:grpSpMk id="14" creationId="{E568DC79-9929-4EFB-84CC-C34CE6086094}"/>
          </ac:grpSpMkLst>
        </pc:grpChg>
        <pc:grpChg chg="mod">
          <ac:chgData name="Steve Morgan (DATA CSA)" userId="61fea5e3-f521-45b4-90b4-18139a83a870" providerId="ADAL" clId="{9C69A63B-2DDF-46A1-9F9E-685BC4130464}" dt="2020-08-11T14:13:39.392" v="3" actId="1076"/>
          <ac:grpSpMkLst>
            <pc:docMk/>
            <pc:sldMk cId="1087413383" sldId="8454"/>
            <ac:grpSpMk id="15" creationId="{16E6D2EE-3DA5-4DF1-AB2F-F9DED47E1894}"/>
          </ac:grpSpMkLst>
        </pc:grpChg>
        <pc:grpChg chg="mod">
          <ac:chgData name="Steve Morgan (DATA CSA)" userId="61fea5e3-f521-45b4-90b4-18139a83a870" providerId="ADAL" clId="{9C69A63B-2DDF-46A1-9F9E-685BC4130464}" dt="2020-08-11T14:13:39.392" v="3" actId="1076"/>
          <ac:grpSpMkLst>
            <pc:docMk/>
            <pc:sldMk cId="1087413383" sldId="8454"/>
            <ac:grpSpMk id="17" creationId="{8E4A8179-3DFE-4478-87DA-9473671EC683}"/>
          </ac:grpSpMkLst>
        </pc:grpChg>
        <pc:grpChg chg="mod">
          <ac:chgData name="Steve Morgan (DATA CSA)" userId="61fea5e3-f521-45b4-90b4-18139a83a870" providerId="ADAL" clId="{9C69A63B-2DDF-46A1-9F9E-685BC4130464}" dt="2020-08-11T14:13:39.392" v="3" actId="1076"/>
          <ac:grpSpMkLst>
            <pc:docMk/>
            <pc:sldMk cId="1087413383" sldId="8454"/>
            <ac:grpSpMk id="21" creationId="{610ED0FB-44FA-45B6-AA7D-AFA1C71F7560}"/>
          </ac:grpSpMkLst>
        </pc:grpChg>
        <pc:picChg chg="mod">
          <ac:chgData name="Steve Morgan (DATA CSA)" userId="61fea5e3-f521-45b4-90b4-18139a83a870" providerId="ADAL" clId="{9C69A63B-2DDF-46A1-9F9E-685BC4130464}" dt="2020-08-11T16:25:51.922" v="635" actId="1440"/>
          <ac:picMkLst>
            <pc:docMk/>
            <pc:sldMk cId="1087413383" sldId="8454"/>
            <ac:picMk id="8" creationId="{FC895AE8-9077-475F-8B89-B6B647D1D318}"/>
          </ac:picMkLst>
        </pc:picChg>
        <pc:picChg chg="mod">
          <ac:chgData name="Steve Morgan (DATA CSA)" userId="61fea5e3-f521-45b4-90b4-18139a83a870" providerId="ADAL" clId="{9C69A63B-2DDF-46A1-9F9E-685BC4130464}" dt="2020-08-11T16:25:59.803" v="637" actId="1440"/>
          <ac:picMkLst>
            <pc:docMk/>
            <pc:sldMk cId="1087413383" sldId="8454"/>
            <ac:picMk id="12" creationId="{F4993662-7F75-437E-A54D-2E2894DE7995}"/>
          </ac:picMkLst>
        </pc:picChg>
        <pc:picChg chg="mod">
          <ac:chgData name="Steve Morgan (DATA CSA)" userId="61fea5e3-f521-45b4-90b4-18139a83a870" providerId="ADAL" clId="{9C69A63B-2DDF-46A1-9F9E-685BC4130464}" dt="2020-08-11T16:25:55.618" v="636" actId="1440"/>
          <ac:picMkLst>
            <pc:docMk/>
            <pc:sldMk cId="1087413383" sldId="8454"/>
            <ac:picMk id="13" creationId="{660AC887-9523-444D-BEF4-184A49E26D38}"/>
          </ac:picMkLst>
        </pc:picChg>
        <pc:picChg chg="mod">
          <ac:chgData name="Steve Morgan (DATA CSA)" userId="61fea5e3-f521-45b4-90b4-18139a83a870" providerId="ADAL" clId="{9C69A63B-2DDF-46A1-9F9E-685BC4130464}" dt="2020-08-11T14:13:39.392" v="3" actId="1076"/>
          <ac:picMkLst>
            <pc:docMk/>
            <pc:sldMk cId="1087413383" sldId="8454"/>
            <ac:picMk id="20" creationId="{24279A4A-7253-44BA-9841-CD1E542F5B57}"/>
          </ac:picMkLst>
        </pc:picChg>
      </pc:sldChg>
      <pc:sldChg chg="del">
        <pc:chgData name="Steve Morgan (DATA CSA)" userId="61fea5e3-f521-45b4-90b4-18139a83a870" providerId="ADAL" clId="{9C69A63B-2DDF-46A1-9F9E-685BC4130464}" dt="2020-08-11T16:00:17.136" v="277" actId="47"/>
        <pc:sldMkLst>
          <pc:docMk/>
          <pc:sldMk cId="3880857542" sldId="8457"/>
        </pc:sldMkLst>
      </pc:sldChg>
      <pc:sldChg chg="addSp delSp modSp mod ord addAnim delAnim">
        <pc:chgData name="Steve Morgan (DATA CSA)" userId="61fea5e3-f521-45b4-90b4-18139a83a870" providerId="ADAL" clId="{9C69A63B-2DDF-46A1-9F9E-685BC4130464}" dt="2020-08-11T14:58:22.708" v="256"/>
        <pc:sldMkLst>
          <pc:docMk/>
          <pc:sldMk cId="3466771134" sldId="8458"/>
        </pc:sldMkLst>
        <pc:spChg chg="mod">
          <ac:chgData name="Steve Morgan (DATA CSA)" userId="61fea5e3-f521-45b4-90b4-18139a83a870" providerId="ADAL" clId="{9C69A63B-2DDF-46A1-9F9E-685BC4130464}" dt="2020-08-11T14:58:10.502" v="254" actId="14100"/>
          <ac:spMkLst>
            <pc:docMk/>
            <pc:sldMk cId="3466771134" sldId="8458"/>
            <ac:spMk id="2" creationId="{31C4D9AD-CAAE-41C7-9F5D-D12E0060D6AA}"/>
          </ac:spMkLst>
        </pc:spChg>
        <pc:spChg chg="add del mod">
          <ac:chgData name="Steve Morgan (DATA CSA)" userId="61fea5e3-f521-45b4-90b4-18139a83a870" providerId="ADAL" clId="{9C69A63B-2DDF-46A1-9F9E-685BC4130464}" dt="2020-08-11T14:35:45.691" v="132" actId="33987"/>
          <ac:spMkLst>
            <pc:docMk/>
            <pc:sldMk cId="3466771134" sldId="8458"/>
            <ac:spMk id="3" creationId="{CD91D257-7BB4-468F-B884-EF962BEEB60E}"/>
          </ac:spMkLst>
        </pc:spChg>
        <pc:spChg chg="mod">
          <ac:chgData name="Steve Morgan (DATA CSA)" userId="61fea5e3-f521-45b4-90b4-18139a83a870" providerId="ADAL" clId="{9C69A63B-2DDF-46A1-9F9E-685BC4130464}" dt="2020-08-11T14:37:38.921" v="157" actId="14100"/>
          <ac:spMkLst>
            <pc:docMk/>
            <pc:sldMk cId="3466771134" sldId="8458"/>
            <ac:spMk id="61" creationId="{3EB60926-3BBB-421B-8172-3AD90A013E54}"/>
          </ac:spMkLst>
        </pc:spChg>
        <pc:spChg chg="mod">
          <ac:chgData name="Steve Morgan (DATA CSA)" userId="61fea5e3-f521-45b4-90b4-18139a83a870" providerId="ADAL" clId="{9C69A63B-2DDF-46A1-9F9E-685BC4130464}" dt="2020-08-11T14:37:56.221" v="161" actId="688"/>
          <ac:spMkLst>
            <pc:docMk/>
            <pc:sldMk cId="3466771134" sldId="8458"/>
            <ac:spMk id="62" creationId="{CEA01B3A-5F26-417E-9743-85A9C12F7905}"/>
          </ac:spMkLst>
        </pc:spChg>
        <pc:spChg chg="add del mod">
          <ac:chgData name="Steve Morgan (DATA CSA)" userId="61fea5e3-f521-45b4-90b4-18139a83a870" providerId="ADAL" clId="{9C69A63B-2DDF-46A1-9F9E-685BC4130464}" dt="2020-08-11T14:36:31.569" v="143" actId="1076"/>
          <ac:spMkLst>
            <pc:docMk/>
            <pc:sldMk cId="3466771134" sldId="8458"/>
            <ac:spMk id="63" creationId="{5AAA9F9B-C3E1-4B6E-A482-499C0F95BFA9}"/>
          </ac:spMkLst>
        </pc:spChg>
        <pc:spChg chg="mod">
          <ac:chgData name="Steve Morgan (DATA CSA)" userId="61fea5e3-f521-45b4-90b4-18139a83a870" providerId="ADAL" clId="{9C69A63B-2DDF-46A1-9F9E-685BC4130464}" dt="2020-08-11T14:36:44.410" v="146" actId="1076"/>
          <ac:spMkLst>
            <pc:docMk/>
            <pc:sldMk cId="3466771134" sldId="8458"/>
            <ac:spMk id="64" creationId="{ECAF0796-4131-4524-9464-1D937DEABC92}"/>
          </ac:spMkLst>
        </pc:spChg>
        <pc:spChg chg="mod">
          <ac:chgData name="Steve Morgan (DATA CSA)" userId="61fea5e3-f521-45b4-90b4-18139a83a870" providerId="ADAL" clId="{9C69A63B-2DDF-46A1-9F9E-685BC4130464}" dt="2020-08-11T14:41:14.727" v="183" actId="1076"/>
          <ac:spMkLst>
            <pc:docMk/>
            <pc:sldMk cId="3466771134" sldId="8458"/>
            <ac:spMk id="65" creationId="{6B6CFEF3-2A50-48FB-8DA1-912D3AB719FC}"/>
          </ac:spMkLst>
        </pc:spChg>
        <pc:grpChg chg="mod">
          <ac:chgData name="Steve Morgan (DATA CSA)" userId="61fea5e3-f521-45b4-90b4-18139a83a870" providerId="ADAL" clId="{9C69A63B-2DDF-46A1-9F9E-685BC4130464}" dt="2020-08-11T14:40:45.825" v="182" actId="1076"/>
          <ac:grpSpMkLst>
            <pc:docMk/>
            <pc:sldMk cId="3466771134" sldId="8458"/>
            <ac:grpSpMk id="29" creationId="{F6856311-00C4-4C65-BEC4-997AE110DF49}"/>
          </ac:grpSpMkLst>
        </pc:grpChg>
        <pc:grpChg chg="mod">
          <ac:chgData name="Steve Morgan (DATA CSA)" userId="61fea5e3-f521-45b4-90b4-18139a83a870" providerId="ADAL" clId="{9C69A63B-2DDF-46A1-9F9E-685BC4130464}" dt="2020-08-11T14:32:22.739" v="106" actId="1076"/>
          <ac:grpSpMkLst>
            <pc:docMk/>
            <pc:sldMk cId="3466771134" sldId="8458"/>
            <ac:grpSpMk id="47" creationId="{C949D983-C26F-41C5-B0B6-5FC8371ED379}"/>
          </ac:grpSpMkLst>
        </pc:grpChg>
        <pc:grpChg chg="mod">
          <ac:chgData name="Steve Morgan (DATA CSA)" userId="61fea5e3-f521-45b4-90b4-18139a83a870" providerId="ADAL" clId="{9C69A63B-2DDF-46A1-9F9E-685BC4130464}" dt="2020-08-11T14:38:45.374" v="164" actId="14100"/>
          <ac:grpSpMkLst>
            <pc:docMk/>
            <pc:sldMk cId="3466771134" sldId="8458"/>
            <ac:grpSpMk id="51" creationId="{E9A15883-DDFF-47B4-ACE4-DE3EA9F5E8AB}"/>
          </ac:grpSpMkLst>
        </pc:grpChg>
      </pc:sldChg>
      <pc:sldChg chg="modSp mod ord">
        <pc:chgData name="Steve Morgan (DATA CSA)" userId="61fea5e3-f521-45b4-90b4-18139a83a870" providerId="ADAL" clId="{9C69A63B-2DDF-46A1-9F9E-685BC4130464}" dt="2020-08-11T14:58:01.128" v="252" actId="1076"/>
        <pc:sldMkLst>
          <pc:docMk/>
          <pc:sldMk cId="3923853953" sldId="8459"/>
        </pc:sldMkLst>
        <pc:spChg chg="mod">
          <ac:chgData name="Steve Morgan (DATA CSA)" userId="61fea5e3-f521-45b4-90b4-18139a83a870" providerId="ADAL" clId="{9C69A63B-2DDF-46A1-9F9E-685BC4130464}" dt="2020-08-11T14:58:01.128" v="252" actId="1076"/>
          <ac:spMkLst>
            <pc:docMk/>
            <pc:sldMk cId="3923853953" sldId="8459"/>
            <ac:spMk id="3" creationId="{2EF58D37-A61E-4D50-88CD-32879566BF93}"/>
          </ac:spMkLst>
        </pc:spChg>
      </pc:sldChg>
      <pc:sldChg chg="modSp del mod">
        <pc:chgData name="Steve Morgan (DATA CSA)" userId="61fea5e3-f521-45b4-90b4-18139a83a870" providerId="ADAL" clId="{9C69A63B-2DDF-46A1-9F9E-685BC4130464}" dt="2020-08-11T14:25:54.609" v="99" actId="47"/>
        <pc:sldMkLst>
          <pc:docMk/>
          <pc:sldMk cId="120614979" sldId="8460"/>
        </pc:sldMkLst>
        <pc:spChg chg="mod">
          <ac:chgData name="Steve Morgan (DATA CSA)" userId="61fea5e3-f521-45b4-90b4-18139a83a870" providerId="ADAL" clId="{9C69A63B-2DDF-46A1-9F9E-685BC4130464}" dt="2020-08-11T14:23:50.153" v="21" actId="1076"/>
          <ac:spMkLst>
            <pc:docMk/>
            <pc:sldMk cId="120614979" sldId="8460"/>
            <ac:spMk id="2" creationId="{2FF5E6CD-CDF5-49F1-8761-47EFD84F04A6}"/>
          </ac:spMkLst>
        </pc:spChg>
      </pc:sldChg>
      <pc:sldChg chg="add del">
        <pc:chgData name="Steve Morgan (DATA CSA)" userId="61fea5e3-f521-45b4-90b4-18139a83a870" providerId="ADAL" clId="{9C69A63B-2DDF-46A1-9F9E-685BC4130464}" dt="2020-08-11T14:51:35.775" v="204" actId="47"/>
        <pc:sldMkLst>
          <pc:docMk/>
          <pc:sldMk cId="854709369" sldId="8461"/>
        </pc:sldMkLst>
      </pc:sldChg>
      <pc:sldChg chg="add">
        <pc:chgData name="Steve Morgan (DATA CSA)" userId="61fea5e3-f521-45b4-90b4-18139a83a870" providerId="ADAL" clId="{9C69A63B-2DDF-46A1-9F9E-685BC4130464}" dt="2020-08-11T14:24:31.174" v="25" actId="2890"/>
        <pc:sldMkLst>
          <pc:docMk/>
          <pc:sldMk cId="4059051870" sldId="8462"/>
        </pc:sldMkLst>
      </pc:sldChg>
      <pc:sldChg chg="modSp add mod ord">
        <pc:chgData name="Steve Morgan (DATA CSA)" userId="61fea5e3-f521-45b4-90b4-18139a83a870" providerId="ADAL" clId="{9C69A63B-2DDF-46A1-9F9E-685BC4130464}" dt="2020-08-17T09:50:53.897" v="959"/>
        <pc:sldMkLst>
          <pc:docMk/>
          <pc:sldMk cId="1381131308" sldId="8463"/>
        </pc:sldMkLst>
        <pc:spChg chg="mod">
          <ac:chgData name="Steve Morgan (DATA CSA)" userId="61fea5e3-f521-45b4-90b4-18139a83a870" providerId="ADAL" clId="{9C69A63B-2DDF-46A1-9F9E-685BC4130464}" dt="2020-08-11T14:25:49.826" v="98" actId="1076"/>
          <ac:spMkLst>
            <pc:docMk/>
            <pc:sldMk cId="1381131308" sldId="8463"/>
            <ac:spMk id="2" creationId="{2FF5E6CD-CDF5-49F1-8761-47EFD84F04A6}"/>
          </ac:spMkLst>
        </pc:spChg>
      </pc:sldChg>
      <pc:sldChg chg="add">
        <pc:chgData name="Steve Morgan (DATA CSA)" userId="61fea5e3-f521-45b4-90b4-18139a83a870" providerId="ADAL" clId="{9C69A63B-2DDF-46A1-9F9E-685BC4130464}" dt="2020-08-11T16:00:13.445" v="276" actId="22"/>
        <pc:sldMkLst>
          <pc:docMk/>
          <pc:sldMk cId="3515857791" sldId="8464"/>
        </pc:sldMkLst>
      </pc:sldChg>
      <pc:sldChg chg="modSp add">
        <pc:chgData name="Steve Morgan (DATA CSA)" userId="61fea5e3-f521-45b4-90b4-18139a83a870" providerId="ADAL" clId="{9C69A63B-2DDF-46A1-9F9E-685BC4130464}" dt="2020-08-11T16:02:47.280" v="353" actId="2711"/>
        <pc:sldMkLst>
          <pc:docMk/>
          <pc:sldMk cId="2448868460" sldId="8465"/>
        </pc:sldMkLst>
        <pc:spChg chg="mod">
          <ac:chgData name="Steve Morgan (DATA CSA)" userId="61fea5e3-f521-45b4-90b4-18139a83a870" providerId="ADAL" clId="{9C69A63B-2DDF-46A1-9F9E-685BC4130464}" dt="2020-08-11T16:02:47.280" v="353" actId="2711"/>
          <ac:spMkLst>
            <pc:docMk/>
            <pc:sldMk cId="2448868460" sldId="8465"/>
            <ac:spMk id="8" creationId="{335A3888-611A-4FC3-8A75-2D38F84CB14B}"/>
          </ac:spMkLst>
        </pc:spChg>
      </pc:sldChg>
      <pc:sldChg chg="modSp add mod">
        <pc:chgData name="Steve Morgan (DATA CSA)" userId="61fea5e3-f521-45b4-90b4-18139a83a870" providerId="ADAL" clId="{9C69A63B-2DDF-46A1-9F9E-685BC4130464}" dt="2020-08-11T16:14:04.936" v="599" actId="20577"/>
        <pc:sldMkLst>
          <pc:docMk/>
          <pc:sldMk cId="1437104696" sldId="8466"/>
        </pc:sldMkLst>
        <pc:spChg chg="mod">
          <ac:chgData name="Steve Morgan (DATA CSA)" userId="61fea5e3-f521-45b4-90b4-18139a83a870" providerId="ADAL" clId="{9C69A63B-2DDF-46A1-9F9E-685BC4130464}" dt="2020-08-11T16:14:04.936" v="599" actId="20577"/>
          <ac:spMkLst>
            <pc:docMk/>
            <pc:sldMk cId="1437104696" sldId="8466"/>
            <ac:spMk id="4" creationId="{F7F268BD-4C91-4F07-A5B1-F0AF3A035D3F}"/>
          </ac:spMkLst>
        </pc:spChg>
        <pc:spChg chg="mod">
          <ac:chgData name="Steve Morgan (DATA CSA)" userId="61fea5e3-f521-45b4-90b4-18139a83a870" providerId="ADAL" clId="{9C69A63B-2DDF-46A1-9F9E-685BC4130464}" dt="2020-08-11T16:09:57.323" v="422" actId="14100"/>
          <ac:spMkLst>
            <pc:docMk/>
            <pc:sldMk cId="1437104696" sldId="8466"/>
            <ac:spMk id="5" creationId="{3F207DD0-9C74-4778-A34C-19ED629CA5AB}"/>
          </ac:spMkLst>
        </pc:spChg>
      </pc:sldChg>
      <pc:sldChg chg="modSp add mod">
        <pc:chgData name="Steve Morgan (DATA CSA)" userId="61fea5e3-f521-45b4-90b4-18139a83a870" providerId="ADAL" clId="{9C69A63B-2DDF-46A1-9F9E-685BC4130464}" dt="2020-08-11T16:15:10.970" v="634" actId="20577"/>
        <pc:sldMkLst>
          <pc:docMk/>
          <pc:sldMk cId="1065420673" sldId="8467"/>
        </pc:sldMkLst>
        <pc:spChg chg="mod">
          <ac:chgData name="Steve Morgan (DATA CSA)" userId="61fea5e3-f521-45b4-90b4-18139a83a870" providerId="ADAL" clId="{9C69A63B-2DDF-46A1-9F9E-685BC4130464}" dt="2020-08-11T16:15:10.970" v="634" actId="20577"/>
          <ac:spMkLst>
            <pc:docMk/>
            <pc:sldMk cId="1065420673" sldId="8467"/>
            <ac:spMk id="4" creationId="{F7F268BD-4C91-4F07-A5B1-F0AF3A035D3F}"/>
          </ac:spMkLst>
        </pc:spChg>
        <pc:spChg chg="mod">
          <ac:chgData name="Steve Morgan (DATA CSA)" userId="61fea5e3-f521-45b4-90b4-18139a83a870" providerId="ADAL" clId="{9C69A63B-2DDF-46A1-9F9E-685BC4130464}" dt="2020-08-11T16:11:28.087" v="526" actId="14100"/>
          <ac:spMkLst>
            <pc:docMk/>
            <pc:sldMk cId="1065420673" sldId="8467"/>
            <ac:spMk id="5" creationId="{3F207DD0-9C74-4778-A34C-19ED629CA5AB}"/>
          </ac:spMkLst>
        </pc:spChg>
      </pc:sldChg>
      <pc:sldChg chg="modSp add mod">
        <pc:chgData name="Steve Morgan (DATA CSA)" userId="61fea5e3-f521-45b4-90b4-18139a83a870" providerId="ADAL" clId="{9C69A63B-2DDF-46A1-9F9E-685BC4130464}" dt="2020-08-17T09:50:13.213" v="957" actId="20577"/>
        <pc:sldMkLst>
          <pc:docMk/>
          <pc:sldMk cId="1314246265" sldId="8468"/>
        </pc:sldMkLst>
        <pc:spChg chg="mod">
          <ac:chgData name="Steve Morgan (DATA CSA)" userId="61fea5e3-f521-45b4-90b4-18139a83a870" providerId="ADAL" clId="{9C69A63B-2DDF-46A1-9F9E-685BC4130464}" dt="2020-08-17T09:50:13.213" v="957" actId="20577"/>
          <ac:spMkLst>
            <pc:docMk/>
            <pc:sldMk cId="1314246265" sldId="8468"/>
            <ac:spMk id="9" creationId="{3DAF6ADB-F718-4232-81F8-636BAF7E6797}"/>
          </ac:spMkLst>
        </pc:spChg>
      </pc:sldChg>
      <pc:sldMasterChg chg="add addSldLayout">
        <pc:chgData name="Steve Morgan (DATA CSA)" userId="61fea5e3-f521-45b4-90b4-18139a83a870" providerId="ADAL" clId="{9C69A63B-2DDF-46A1-9F9E-685BC4130464}" dt="2020-08-11T16:00:13.445" v="276" actId="22"/>
        <pc:sldMasterMkLst>
          <pc:docMk/>
          <pc:sldMasterMk cId="2015350605" sldId="2147483648"/>
        </pc:sldMasterMkLst>
        <pc:sldLayoutChg chg="add">
          <pc:chgData name="Steve Morgan (DATA CSA)" userId="61fea5e3-f521-45b4-90b4-18139a83a870" providerId="ADAL" clId="{9C69A63B-2DDF-46A1-9F9E-685BC4130464}" dt="2020-08-11T16:00:13.445" v="276" actId="22"/>
          <pc:sldLayoutMkLst>
            <pc:docMk/>
            <pc:sldMasterMk cId="2015350605" sldId="2147483648"/>
            <pc:sldLayoutMk cId="2153126292" sldId="2147483649"/>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2138857416" sldId="2147483650"/>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684783990" sldId="2147483651"/>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3109610530" sldId="2147483652"/>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2151423715" sldId="2147483653"/>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3313108570" sldId="2147483654"/>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4199562492" sldId="2147483655"/>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844011438" sldId="2147483656"/>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3219694873" sldId="2147483657"/>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1891423236" sldId="2147483658"/>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1526106311" sldId="2147483659"/>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3071014942" sldId="2147483661"/>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3328185030" sldId="2147483662"/>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3708010426" sldId="2147483664"/>
          </pc:sldLayoutMkLst>
        </pc:sldLayoutChg>
        <pc:sldLayoutChg chg="add">
          <pc:chgData name="Steve Morgan (DATA CSA)" userId="61fea5e3-f521-45b4-90b4-18139a83a870" providerId="ADAL" clId="{9C69A63B-2DDF-46A1-9F9E-685BC4130464}" dt="2020-08-11T16:00:13.445" v="276" actId="22"/>
          <pc:sldLayoutMkLst>
            <pc:docMk/>
            <pc:sldMasterMk cId="2015350605" sldId="2147483648"/>
            <pc:sldLayoutMk cId="3463865417" sldId="2147483668"/>
          </pc:sldLayoutMkLst>
        </pc:sldLayoutChg>
      </pc:sldMasterChg>
      <pc:sldMasterChg chg="delSldLayout">
        <pc:chgData name="Steve Morgan (DATA CSA)" userId="61fea5e3-f521-45b4-90b4-18139a83a870" providerId="ADAL" clId="{9C69A63B-2DDF-46A1-9F9E-685BC4130464}" dt="2020-08-11T14:22:05.665" v="12" actId="47"/>
        <pc:sldMasterMkLst>
          <pc:docMk/>
          <pc:sldMasterMk cId="3281970464" sldId="2147484014"/>
        </pc:sldMasterMkLst>
        <pc:sldLayoutChg chg="del">
          <pc:chgData name="Steve Morgan (DATA CSA)" userId="61fea5e3-f521-45b4-90b4-18139a83a870" providerId="ADAL" clId="{9C69A63B-2DDF-46A1-9F9E-685BC4130464}" dt="2020-08-11T14:22:05.665" v="12" actId="47"/>
          <pc:sldLayoutMkLst>
            <pc:docMk/>
            <pc:sldMasterMk cId="3281970464" sldId="2147484014"/>
            <pc:sldLayoutMk cId="3628362618" sldId="2147484138"/>
          </pc:sldLayoutMkLst>
        </pc:sldLayoutChg>
      </pc:sldMasterChg>
      <pc:sldMasterChg chg="delSldLayout">
        <pc:chgData name="Steve Morgan (DATA CSA)" userId="61fea5e3-f521-45b4-90b4-18139a83a870" providerId="ADAL" clId="{9C69A63B-2DDF-46A1-9F9E-685BC4130464}" dt="2020-08-11T14:25:54.609" v="99" actId="47"/>
        <pc:sldMasterMkLst>
          <pc:docMk/>
          <pc:sldMasterMk cId="1779007903" sldId="2147484112"/>
        </pc:sldMasterMkLst>
        <pc:sldLayoutChg chg="del">
          <pc:chgData name="Steve Morgan (DATA CSA)" userId="61fea5e3-f521-45b4-90b4-18139a83a870" providerId="ADAL" clId="{9C69A63B-2DDF-46A1-9F9E-685BC4130464}" dt="2020-08-11T14:25:54.609" v="99" actId="47"/>
          <pc:sldLayoutMkLst>
            <pc:docMk/>
            <pc:sldMasterMk cId="1779007903" sldId="2147484112"/>
            <pc:sldLayoutMk cId="1187898313" sldId="2147484139"/>
          </pc:sldLayoutMkLst>
        </pc:sldLayoutChg>
      </pc:sldMasterChg>
    </pc:docChg>
  </pc:docChgLst>
  <pc:docChgLst>
    <pc:chgData name="Nadia Ben El Kadi" userId="S::nadiab@microsoft.com::d8756f2a-b66b-4af1-b635-d69cbbeaf874" providerId="AD" clId="Web-{295FA325-FF80-4B09-9F84-86950C374C51}"/>
    <pc:docChg chg="modSld">
      <pc:chgData name="Nadia Ben El Kadi" userId="S::nadiab@microsoft.com::d8756f2a-b66b-4af1-b635-d69cbbeaf874" providerId="AD" clId="Web-{295FA325-FF80-4B09-9F84-86950C374C51}" dt="2021-10-12T16:04:22.259" v="13"/>
      <pc:docMkLst>
        <pc:docMk/>
      </pc:docMkLst>
      <pc:sldChg chg="modSp">
        <pc:chgData name="Nadia Ben El Kadi" userId="S::nadiab@microsoft.com::d8756f2a-b66b-4af1-b635-d69cbbeaf874" providerId="AD" clId="Web-{295FA325-FF80-4B09-9F84-86950C374C51}" dt="2021-10-12T16:04:22.259" v="13"/>
        <pc:sldMkLst>
          <pc:docMk/>
          <pc:sldMk cId="2322059545" sldId="8480"/>
        </pc:sldMkLst>
        <pc:graphicFrameChg chg="mod modGraphic">
          <ac:chgData name="Nadia Ben El Kadi" userId="S::nadiab@microsoft.com::d8756f2a-b66b-4af1-b635-d69cbbeaf874" providerId="AD" clId="Web-{295FA325-FF80-4B09-9F84-86950C374C51}" dt="2021-10-12T16:04:22.259" v="13"/>
          <ac:graphicFrameMkLst>
            <pc:docMk/>
            <pc:sldMk cId="2322059545" sldId="8480"/>
            <ac:graphicFrameMk id="3" creationId="{7C4CEF60-E516-4D1F-94AC-CE5135C5F6DF}"/>
          </ac:graphicFrameMkLst>
        </pc:graphicFrameChg>
      </pc:sldChg>
    </pc:docChg>
  </pc:docChgLst>
  <pc:docChgLst>
    <pc:chgData name="Steve Morgan (DATA CSA)" userId="S::stmorgan@microsoft.com::61fea5e3-f521-45b4-90b4-18139a83a870" providerId="AD" clId="Web-{9E5AC6F2-A744-B881-0311-2A1E9148DEE4}"/>
    <pc:docChg chg="addSld modSld modSection">
      <pc:chgData name="Steve Morgan (DATA CSA)" userId="S::stmorgan@microsoft.com::61fea5e3-f521-45b4-90b4-18139a83a870" providerId="AD" clId="Web-{9E5AC6F2-A744-B881-0311-2A1E9148DEE4}" dt="2020-09-29T13:08:10.534" v="40" actId="20577"/>
      <pc:docMkLst>
        <pc:docMk/>
      </pc:docMkLst>
      <pc:sldChg chg="addSp modSp">
        <pc:chgData name="Steve Morgan (DATA CSA)" userId="S::stmorgan@microsoft.com::61fea5e3-f521-45b4-90b4-18139a83a870" providerId="AD" clId="Web-{9E5AC6F2-A744-B881-0311-2A1E9148DEE4}" dt="2020-09-29T13:08:10.534" v="39" actId="20577"/>
        <pc:sldMkLst>
          <pc:docMk/>
          <pc:sldMk cId="1087413383" sldId="8454"/>
        </pc:sldMkLst>
        <pc:spChg chg="mod">
          <ac:chgData name="Steve Morgan (DATA CSA)" userId="S::stmorgan@microsoft.com::61fea5e3-f521-45b4-90b4-18139a83a870" providerId="AD" clId="Web-{9E5AC6F2-A744-B881-0311-2A1E9148DEE4}" dt="2020-09-29T13:08:10.534" v="39" actId="20577"/>
          <ac:spMkLst>
            <pc:docMk/>
            <pc:sldMk cId="1087413383" sldId="8454"/>
            <ac:spMk id="18" creationId="{CB921021-B0B7-4F0D-9146-EFB8644E4B92}"/>
          </ac:spMkLst>
        </pc:spChg>
        <pc:spChg chg="mod">
          <ac:chgData name="Steve Morgan (DATA CSA)" userId="S::stmorgan@microsoft.com::61fea5e3-f521-45b4-90b4-18139a83a870" providerId="AD" clId="Web-{9E5AC6F2-A744-B881-0311-2A1E9148DEE4}" dt="2020-09-29T13:07:13.095" v="15" actId="20577"/>
          <ac:spMkLst>
            <pc:docMk/>
            <pc:sldMk cId="1087413383" sldId="8454"/>
            <ac:spMk id="19" creationId="{3C7D0095-0E6B-4207-AF2C-7772C6BE3286}"/>
          </ac:spMkLst>
        </pc:spChg>
        <pc:grpChg chg="add mod">
          <ac:chgData name="Steve Morgan (DATA CSA)" userId="S::stmorgan@microsoft.com::61fea5e3-f521-45b4-90b4-18139a83a870" providerId="AD" clId="Web-{9E5AC6F2-A744-B881-0311-2A1E9148DEE4}" dt="2020-09-29T13:07:21.424" v="18" actId="1076"/>
          <ac:grpSpMkLst>
            <pc:docMk/>
            <pc:sldMk cId="1087413383" sldId="8454"/>
            <ac:grpSpMk id="16" creationId="{63D23748-1A43-42E2-9795-90F1F8DCF5DD}"/>
          </ac:grpSpMkLst>
        </pc:grpChg>
      </pc:sldChg>
      <pc:sldChg chg="modSp new">
        <pc:chgData name="Steve Morgan (DATA CSA)" userId="S::stmorgan@microsoft.com::61fea5e3-f521-45b4-90b4-18139a83a870" providerId="AD" clId="Web-{9E5AC6F2-A744-B881-0311-2A1E9148DEE4}" dt="2020-09-29T13:07:02.720" v="8" actId="20577"/>
        <pc:sldMkLst>
          <pc:docMk/>
          <pc:sldMk cId="2657971808" sldId="8469"/>
        </pc:sldMkLst>
        <pc:spChg chg="mod">
          <ac:chgData name="Steve Morgan (DATA CSA)" userId="S::stmorgan@microsoft.com::61fea5e3-f521-45b4-90b4-18139a83a870" providerId="AD" clId="Web-{9E5AC6F2-A744-B881-0311-2A1E9148DEE4}" dt="2020-09-29T13:07:02.720" v="8" actId="20577"/>
          <ac:spMkLst>
            <pc:docMk/>
            <pc:sldMk cId="2657971808" sldId="8469"/>
            <ac:spMk id="2" creationId="{1BF5D5F7-9999-4675-9EC9-4380FBC851F8}"/>
          </ac:spMkLst>
        </pc:spChg>
      </pc:sldChg>
    </pc:docChg>
  </pc:docChgLst>
  <pc:docChgLst>
    <pc:chgData name="Steve Morgan (DATA CSA)" userId="61fea5e3-f521-45b4-90b4-18139a83a870" providerId="ADAL" clId="{E07540C4-FA4E-41F5-973A-AC22C6DFFDF8}"/>
    <pc:docChg chg="custSel modSld">
      <pc:chgData name="Steve Morgan (DATA CSA)" userId="61fea5e3-f521-45b4-90b4-18139a83a870" providerId="ADAL" clId="{E07540C4-FA4E-41F5-973A-AC22C6DFFDF8}" dt="2020-09-07T16:54:52.497" v="202" actId="20577"/>
      <pc:docMkLst>
        <pc:docMk/>
      </pc:docMkLst>
      <pc:sldChg chg="modSp mod">
        <pc:chgData name="Steve Morgan (DATA CSA)" userId="61fea5e3-f521-45b4-90b4-18139a83a870" providerId="ADAL" clId="{E07540C4-FA4E-41F5-973A-AC22C6DFFDF8}" dt="2020-09-07T16:54:52.497" v="202" actId="20577"/>
        <pc:sldMkLst>
          <pc:docMk/>
          <pc:sldMk cId="2621483024" sldId="8452"/>
        </pc:sldMkLst>
        <pc:graphicFrameChg chg="mod modGraphic">
          <ac:chgData name="Steve Morgan (DATA CSA)" userId="61fea5e3-f521-45b4-90b4-18139a83a870" providerId="ADAL" clId="{E07540C4-FA4E-41F5-973A-AC22C6DFFDF8}" dt="2020-09-07T16:54:52.497" v="202" actId="20577"/>
          <ac:graphicFrameMkLst>
            <pc:docMk/>
            <pc:sldMk cId="2621483024" sldId="8452"/>
            <ac:graphicFrameMk id="3" creationId="{7C4CEF60-E516-4D1F-94AC-CE5135C5F6DF}"/>
          </ac:graphicFrameMkLst>
        </pc:graphicFrameChg>
      </pc:sldChg>
    </pc:docChg>
  </pc:docChgLst>
  <pc:docChgLst>
    <pc:chgData name="Ali Bouhaddou" userId="39e8bc5b-fffd-45d9-8e6d-7b8a61c9e91d" providerId="ADAL" clId="{2B3F9E6C-3181-4303-926D-8B670284140A}"/>
    <pc:docChg chg="custSel modSld">
      <pc:chgData name="Ali Bouhaddou" userId="39e8bc5b-fffd-45d9-8e6d-7b8a61c9e91d" providerId="ADAL" clId="{2B3F9E6C-3181-4303-926D-8B670284140A}" dt="2022-05-10T08:29:24.597" v="1" actId="478"/>
      <pc:docMkLst>
        <pc:docMk/>
      </pc:docMkLst>
      <pc:sldChg chg="addSp delSp mod">
        <pc:chgData name="Ali Bouhaddou" userId="39e8bc5b-fffd-45d9-8e6d-7b8a61c9e91d" providerId="ADAL" clId="{2B3F9E6C-3181-4303-926D-8B670284140A}" dt="2022-05-10T08:29:24.597" v="1" actId="478"/>
        <pc:sldMkLst>
          <pc:docMk/>
          <pc:sldMk cId="694088776" sldId="8488"/>
        </pc:sldMkLst>
        <pc:spChg chg="add del">
          <ac:chgData name="Ali Bouhaddou" userId="39e8bc5b-fffd-45d9-8e6d-7b8a61c9e91d" providerId="ADAL" clId="{2B3F9E6C-3181-4303-926D-8B670284140A}" dt="2022-05-10T08:29:24.597" v="1" actId="478"/>
          <ac:spMkLst>
            <pc:docMk/>
            <pc:sldMk cId="694088776" sldId="8488"/>
            <ac:spMk id="16" creationId="{9258266C-AE26-7760-4F26-9B6FC0FE060B}"/>
          </ac:spMkLst>
        </pc:spChg>
      </pc:sldChg>
    </pc:docChg>
  </pc:docChgLst>
  <pc:docChgLst>
    <pc:chgData name="Steve Morgan (DATA CSA)" userId="S::stmorgan@microsoft.com::61fea5e3-f521-45b4-90b4-18139a83a870" providerId="AD" clId="Web-{BAE38A2F-9AF3-3C24-0DBC-ABF3D450866A}"/>
    <pc:docChg chg="addSld modSld modSection">
      <pc:chgData name="Steve Morgan (DATA CSA)" userId="S::stmorgan@microsoft.com::61fea5e3-f521-45b4-90b4-18139a83a870" providerId="AD" clId="Web-{BAE38A2F-9AF3-3C24-0DBC-ABF3D450866A}" dt="2021-06-14T14:44:24.017" v="5"/>
      <pc:docMkLst>
        <pc:docMk/>
      </pc:docMkLst>
      <pc:sldChg chg="addSp delSp modSp add replId">
        <pc:chgData name="Steve Morgan (DATA CSA)" userId="S::stmorgan@microsoft.com::61fea5e3-f521-45b4-90b4-18139a83a870" providerId="AD" clId="Web-{BAE38A2F-9AF3-3C24-0DBC-ABF3D450866A}" dt="2021-06-14T14:44:24.017" v="5"/>
        <pc:sldMkLst>
          <pc:docMk/>
          <pc:sldMk cId="3384164944" sldId="8477"/>
        </pc:sldMkLst>
        <pc:spChg chg="mod">
          <ac:chgData name="Steve Morgan (DATA CSA)" userId="S::stmorgan@microsoft.com::61fea5e3-f521-45b4-90b4-18139a83a870" providerId="AD" clId="Web-{BAE38A2F-9AF3-3C24-0DBC-ABF3D450866A}" dt="2021-06-14T14:44:14.095" v="4" actId="1076"/>
          <ac:spMkLst>
            <pc:docMk/>
            <pc:sldMk cId="3384164944" sldId="8477"/>
            <ac:spMk id="4" creationId="{00000000-0000-0000-0000-000000000000}"/>
          </ac:spMkLst>
        </pc:spChg>
        <pc:spChg chg="add">
          <ac:chgData name="Steve Morgan (DATA CSA)" userId="S::stmorgan@microsoft.com::61fea5e3-f521-45b4-90b4-18139a83a870" providerId="AD" clId="Web-{BAE38A2F-9AF3-3C24-0DBC-ABF3D450866A}" dt="2021-06-14T14:44:24.017" v="5"/>
          <ac:spMkLst>
            <pc:docMk/>
            <pc:sldMk cId="3384164944" sldId="8477"/>
            <ac:spMk id="5" creationId="{E66AD7EB-DE2B-49B9-BAC4-1C2DDD3F4066}"/>
          </ac:spMkLst>
        </pc:spChg>
        <pc:graphicFrameChg chg="del">
          <ac:chgData name="Steve Morgan (DATA CSA)" userId="S::stmorgan@microsoft.com::61fea5e3-f521-45b4-90b4-18139a83a870" providerId="AD" clId="Web-{BAE38A2F-9AF3-3C24-0DBC-ABF3D450866A}" dt="2021-06-14T14:44:00.360" v="1"/>
          <ac:graphicFrameMkLst>
            <pc:docMk/>
            <pc:sldMk cId="3384164944" sldId="8477"/>
            <ac:graphicFrameMk id="3" creationId="{7C4CEF60-E516-4D1F-94AC-CE5135C5F6DF}"/>
          </ac:graphicFrameMkLst>
        </pc:graphicFrameChg>
      </pc:sldChg>
    </pc:docChg>
  </pc:docChgLst>
  <pc:docChgLst>
    <pc:chgData name="Richard Prade" userId="47792793-89c4-4878-94aa-f1a7e9e88a14" providerId="ADAL" clId="{C1FA83B3-8B1F-4663-9A7A-A3589B90292D}"/>
    <pc:docChg chg="undo redo custSel addSld modSld modSection">
      <pc:chgData name="Richard Prade" userId="47792793-89c4-4878-94aa-f1a7e9e88a14" providerId="ADAL" clId="{C1FA83B3-8B1F-4663-9A7A-A3589B90292D}" dt="2021-09-27T10:17:17.022" v="488" actId="313"/>
      <pc:docMkLst>
        <pc:docMk/>
      </pc:docMkLst>
      <pc:sldChg chg="modSp add mod">
        <pc:chgData name="Richard Prade" userId="47792793-89c4-4878-94aa-f1a7e9e88a14" providerId="ADAL" clId="{C1FA83B3-8B1F-4663-9A7A-A3589B90292D}" dt="2021-09-27T10:17:17.022" v="488" actId="313"/>
        <pc:sldMkLst>
          <pc:docMk/>
          <pc:sldMk cId="3596668450" sldId="8479"/>
        </pc:sldMkLst>
        <pc:spChg chg="mod">
          <ac:chgData name="Richard Prade" userId="47792793-89c4-4878-94aa-f1a7e9e88a14" providerId="ADAL" clId="{C1FA83B3-8B1F-4663-9A7A-A3589B90292D}" dt="2021-09-27T09:32:42.272" v="46" actId="20577"/>
          <ac:spMkLst>
            <pc:docMk/>
            <pc:sldMk cId="3596668450" sldId="8479"/>
            <ac:spMk id="4" creationId="{00000000-0000-0000-0000-000000000000}"/>
          </ac:spMkLst>
        </pc:spChg>
        <pc:graphicFrameChg chg="mod modGraphic">
          <ac:chgData name="Richard Prade" userId="47792793-89c4-4878-94aa-f1a7e9e88a14" providerId="ADAL" clId="{C1FA83B3-8B1F-4663-9A7A-A3589B90292D}" dt="2021-09-27T10:17:17.022" v="488" actId="313"/>
          <ac:graphicFrameMkLst>
            <pc:docMk/>
            <pc:sldMk cId="3596668450" sldId="8479"/>
            <ac:graphicFrameMk id="3" creationId="{7C4CEF60-E516-4D1F-94AC-CE5135C5F6DF}"/>
          </ac:graphicFrameMkLst>
        </pc:graphicFrameChg>
      </pc:sldChg>
    </pc:docChg>
  </pc:docChgLst>
  <pc:docChgLst>
    <pc:chgData name="Nadia Ben El Kadi" userId="d8756f2a-b66b-4af1-b635-d69cbbeaf874" providerId="ADAL" clId="{870CE353-1437-453A-BC68-714AA625AB28}"/>
    <pc:docChg chg="undo custSel addSld modSld modSection">
      <pc:chgData name="Nadia Ben El Kadi" userId="d8756f2a-b66b-4af1-b635-d69cbbeaf874" providerId="ADAL" clId="{870CE353-1437-453A-BC68-714AA625AB28}" dt="2022-02-15T14:26:36.010" v="154" actId="20577"/>
      <pc:docMkLst>
        <pc:docMk/>
      </pc:docMkLst>
      <pc:sldChg chg="modSp mod modShow">
        <pc:chgData name="Nadia Ben El Kadi" userId="d8756f2a-b66b-4af1-b635-d69cbbeaf874" providerId="ADAL" clId="{870CE353-1437-453A-BC68-714AA625AB28}" dt="2022-02-14T19:19:07.324" v="115" actId="729"/>
        <pc:sldMkLst>
          <pc:docMk/>
          <pc:sldMk cId="2804910141" sldId="8450"/>
        </pc:sldMkLst>
        <pc:spChg chg="mod">
          <ac:chgData name="Nadia Ben El Kadi" userId="d8756f2a-b66b-4af1-b635-d69cbbeaf874" providerId="ADAL" clId="{870CE353-1437-453A-BC68-714AA625AB28}" dt="2022-02-14T19:18:16.789" v="114" actId="20577"/>
          <ac:spMkLst>
            <pc:docMk/>
            <pc:sldMk cId="2804910141" sldId="8450"/>
            <ac:spMk id="3" creationId="{0144BE18-113E-437E-81A4-6DF3ACE57FF1}"/>
          </ac:spMkLst>
        </pc:spChg>
      </pc:sldChg>
      <pc:sldChg chg="modSp">
        <pc:chgData name="Nadia Ben El Kadi" userId="d8756f2a-b66b-4af1-b635-d69cbbeaf874" providerId="ADAL" clId="{870CE353-1437-453A-BC68-714AA625AB28}" dt="2022-02-14T19:08:55.857" v="15" actId="20577"/>
        <pc:sldMkLst>
          <pc:docMk/>
          <pc:sldMk cId="2448868460" sldId="8465"/>
        </pc:sldMkLst>
        <pc:spChg chg="mod">
          <ac:chgData name="Nadia Ben El Kadi" userId="d8756f2a-b66b-4af1-b635-d69cbbeaf874" providerId="ADAL" clId="{870CE353-1437-453A-BC68-714AA625AB28}" dt="2022-02-14T19:08:55.857" v="15" actId="20577"/>
          <ac:spMkLst>
            <pc:docMk/>
            <pc:sldMk cId="2448868460" sldId="8465"/>
            <ac:spMk id="8" creationId="{335A3888-611A-4FC3-8A75-2D38F84CB14B}"/>
          </ac:spMkLst>
        </pc:spChg>
      </pc:sldChg>
      <pc:sldChg chg="modNotesTx">
        <pc:chgData name="Nadia Ben El Kadi" userId="d8756f2a-b66b-4af1-b635-d69cbbeaf874" providerId="ADAL" clId="{870CE353-1437-453A-BC68-714AA625AB28}" dt="2022-02-15T14:26:36.010" v="154" actId="20577"/>
        <pc:sldMkLst>
          <pc:docMk/>
          <pc:sldMk cId="1166124748" sldId="8483"/>
        </pc:sldMkLst>
      </pc:sldChg>
      <pc:sldChg chg="modNotesTx">
        <pc:chgData name="Nadia Ben El Kadi" userId="d8756f2a-b66b-4af1-b635-d69cbbeaf874" providerId="ADAL" clId="{870CE353-1437-453A-BC68-714AA625AB28}" dt="2022-02-15T14:26:29.899" v="153" actId="6549"/>
        <pc:sldMkLst>
          <pc:docMk/>
          <pc:sldMk cId="2750227622" sldId="8485"/>
        </pc:sldMkLst>
      </pc:sldChg>
      <pc:sldChg chg="delSp mod modShow">
        <pc:chgData name="Nadia Ben El Kadi" userId="d8756f2a-b66b-4af1-b635-d69cbbeaf874" providerId="ADAL" clId="{870CE353-1437-453A-BC68-714AA625AB28}" dt="2022-02-14T19:12:23.428" v="18" actId="729"/>
        <pc:sldMkLst>
          <pc:docMk/>
          <pc:sldMk cId="3200499205" sldId="8486"/>
        </pc:sldMkLst>
        <pc:picChg chg="del">
          <ac:chgData name="Nadia Ben El Kadi" userId="d8756f2a-b66b-4af1-b635-d69cbbeaf874" providerId="ADAL" clId="{870CE353-1437-453A-BC68-714AA625AB28}" dt="2022-02-14T19:09:21.328" v="16" actId="478"/>
          <ac:picMkLst>
            <pc:docMk/>
            <pc:sldMk cId="3200499205" sldId="8486"/>
            <ac:picMk id="27" creationId="{71118087-E2E8-4D30-B017-2C0AD726CDDA}"/>
          </ac:picMkLst>
        </pc:picChg>
      </pc:sldChg>
      <pc:sldChg chg="modSp mod modNotesTx">
        <pc:chgData name="Nadia Ben El Kadi" userId="d8756f2a-b66b-4af1-b635-d69cbbeaf874" providerId="ADAL" clId="{870CE353-1437-453A-BC68-714AA625AB28}" dt="2022-02-15T14:26:25.062" v="152" actId="6549"/>
        <pc:sldMkLst>
          <pc:docMk/>
          <pc:sldMk cId="4232473470" sldId="8487"/>
        </pc:sldMkLst>
        <pc:graphicFrameChg chg="modGraphic">
          <ac:chgData name="Nadia Ben El Kadi" userId="d8756f2a-b66b-4af1-b635-d69cbbeaf874" providerId="ADAL" clId="{870CE353-1437-453A-BC68-714AA625AB28}" dt="2022-02-14T19:20:32.237" v="130" actId="20577"/>
          <ac:graphicFrameMkLst>
            <pc:docMk/>
            <pc:sldMk cId="4232473470" sldId="8487"/>
            <ac:graphicFrameMk id="3" creationId="{7C4CEF60-E516-4D1F-94AC-CE5135C5F6DF}"/>
          </ac:graphicFrameMkLst>
        </pc:graphicFrameChg>
      </pc:sldChg>
      <pc:sldChg chg="addSp delSp modSp add mod modNotesTx">
        <pc:chgData name="Nadia Ben El Kadi" userId="d8756f2a-b66b-4af1-b635-d69cbbeaf874" providerId="ADAL" clId="{870CE353-1437-453A-BC68-714AA625AB28}" dt="2022-02-15T10:06:25.640" v="151" actId="1076"/>
        <pc:sldMkLst>
          <pc:docMk/>
          <pc:sldMk cId="694088776" sldId="8488"/>
        </pc:sldMkLst>
        <pc:spChg chg="del mod">
          <ac:chgData name="Nadia Ben El Kadi" userId="d8756f2a-b66b-4af1-b635-d69cbbeaf874" providerId="ADAL" clId="{870CE353-1437-453A-BC68-714AA625AB28}" dt="2022-02-14T19:15:32.201" v="83" actId="478"/>
          <ac:spMkLst>
            <pc:docMk/>
            <pc:sldMk cId="694088776" sldId="8488"/>
            <ac:spMk id="5" creationId="{655CEAB1-F43F-48DD-94E1-AFBA34D69204}"/>
          </ac:spMkLst>
        </pc:spChg>
        <pc:spChg chg="add mod">
          <ac:chgData name="Nadia Ben El Kadi" userId="d8756f2a-b66b-4af1-b635-d69cbbeaf874" providerId="ADAL" clId="{870CE353-1437-453A-BC68-714AA625AB28}" dt="2022-02-14T19:13:03.393" v="54" actId="6549"/>
          <ac:spMkLst>
            <pc:docMk/>
            <pc:sldMk cId="694088776" sldId="8488"/>
            <ac:spMk id="7" creationId="{A7955D4F-50D1-49D6-A1AF-179D860A0D77}"/>
          </ac:spMkLst>
        </pc:spChg>
        <pc:spChg chg="add mod">
          <ac:chgData name="Nadia Ben El Kadi" userId="d8756f2a-b66b-4af1-b635-d69cbbeaf874" providerId="ADAL" clId="{870CE353-1437-453A-BC68-714AA625AB28}" dt="2022-02-15T10:06:25.640" v="151" actId="1076"/>
          <ac:spMkLst>
            <pc:docMk/>
            <pc:sldMk cId="694088776" sldId="8488"/>
            <ac:spMk id="8" creationId="{BD072B45-3CDB-4B3F-8BCF-AB2A213A7856}"/>
          </ac:spMkLst>
        </pc:spChg>
        <pc:spChg chg="add">
          <ac:chgData name="Nadia Ben El Kadi" userId="d8756f2a-b66b-4af1-b635-d69cbbeaf874" providerId="ADAL" clId="{870CE353-1437-453A-BC68-714AA625AB28}" dt="2022-02-14T19:14:39.723" v="69" actId="22"/>
          <ac:spMkLst>
            <pc:docMk/>
            <pc:sldMk cId="694088776" sldId="8488"/>
            <ac:spMk id="10" creationId="{0388C421-449A-4996-8C4E-655B299558DB}"/>
          </ac:spMkLst>
        </pc:spChg>
        <pc:spChg chg="add mod">
          <ac:chgData name="Nadia Ben El Kadi" userId="d8756f2a-b66b-4af1-b635-d69cbbeaf874" providerId="ADAL" clId="{870CE353-1437-453A-BC68-714AA625AB28}" dt="2022-02-14T19:16:07.834" v="100" actId="1076"/>
          <ac:spMkLst>
            <pc:docMk/>
            <pc:sldMk cId="694088776" sldId="8488"/>
            <ac:spMk id="18" creationId="{08281892-4B59-4672-A954-35C5A91FC4CF}"/>
          </ac:spMkLst>
        </pc:spChg>
        <pc:picChg chg="mod">
          <ac:chgData name="Nadia Ben El Kadi" userId="d8756f2a-b66b-4af1-b635-d69cbbeaf874" providerId="ADAL" clId="{870CE353-1437-453A-BC68-714AA625AB28}" dt="2022-02-14T19:16:32.284" v="104" actId="1076"/>
          <ac:picMkLst>
            <pc:docMk/>
            <pc:sldMk cId="694088776" sldId="8488"/>
            <ac:picMk id="4" creationId="{232F074F-E81B-4F99-879A-59CCC32EE71B}"/>
          </ac:picMkLst>
        </pc:picChg>
        <pc:picChg chg="add mod">
          <ac:chgData name="Nadia Ben El Kadi" userId="d8756f2a-b66b-4af1-b635-d69cbbeaf874" providerId="ADAL" clId="{870CE353-1437-453A-BC68-714AA625AB28}" dt="2022-02-15T10:05:47.148" v="134" actId="14100"/>
          <ac:picMkLst>
            <pc:docMk/>
            <pc:sldMk cId="694088776" sldId="8488"/>
            <ac:picMk id="5" creationId="{EEFAE43C-FD28-43AE-A9CD-993DCB8249D3}"/>
          </ac:picMkLst>
        </pc:picChg>
        <pc:picChg chg="add mod">
          <ac:chgData name="Nadia Ben El Kadi" userId="d8756f2a-b66b-4af1-b635-d69cbbeaf874" providerId="ADAL" clId="{870CE353-1437-453A-BC68-714AA625AB28}" dt="2022-02-14T19:16:46.460" v="108" actId="1076"/>
          <ac:picMkLst>
            <pc:docMk/>
            <pc:sldMk cId="694088776" sldId="8488"/>
            <ac:picMk id="6" creationId="{D66AB03B-A587-4C04-9D3D-EADCC7E2F423}"/>
          </ac:picMkLst>
        </pc:picChg>
        <pc:picChg chg="add del mod">
          <ac:chgData name="Nadia Ben El Kadi" userId="d8756f2a-b66b-4af1-b635-d69cbbeaf874" providerId="ADAL" clId="{870CE353-1437-453A-BC68-714AA625AB28}" dt="2022-02-14T19:17:12.056" v="110" actId="1076"/>
          <ac:picMkLst>
            <pc:docMk/>
            <pc:sldMk cId="694088776" sldId="8488"/>
            <ac:picMk id="9" creationId="{0039E0DC-36E0-4302-9FE4-0584ADC985A9}"/>
          </ac:picMkLst>
        </pc:picChg>
        <pc:picChg chg="mod">
          <ac:chgData name="Nadia Ben El Kadi" userId="d8756f2a-b66b-4af1-b635-d69cbbeaf874" providerId="ADAL" clId="{870CE353-1437-453A-BC68-714AA625AB28}" dt="2022-02-14T19:17:18.536" v="111" actId="1076"/>
          <ac:picMkLst>
            <pc:docMk/>
            <pc:sldMk cId="694088776" sldId="8488"/>
            <ac:picMk id="14" creationId="{F8173E4C-C6D1-45CF-A5B6-1B972B30192E}"/>
          </ac:picMkLst>
        </pc:picChg>
        <pc:picChg chg="mod">
          <ac:chgData name="Nadia Ben El Kadi" userId="d8756f2a-b66b-4af1-b635-d69cbbeaf874" providerId="ADAL" clId="{870CE353-1437-453A-BC68-714AA625AB28}" dt="2022-02-14T19:16:36.992" v="105" actId="1076"/>
          <ac:picMkLst>
            <pc:docMk/>
            <pc:sldMk cId="694088776" sldId="8488"/>
            <ac:picMk id="19" creationId="{C82CADE2-FBA2-438A-88A4-83891954BEA2}"/>
          </ac:picMkLst>
        </pc:picChg>
        <pc:picChg chg="mod">
          <ac:chgData name="Nadia Ben El Kadi" userId="d8756f2a-b66b-4af1-b635-d69cbbeaf874" providerId="ADAL" clId="{870CE353-1437-453A-BC68-714AA625AB28}" dt="2022-02-14T19:12:36.789" v="23" actId="14100"/>
          <ac:picMkLst>
            <pc:docMk/>
            <pc:sldMk cId="694088776" sldId="8488"/>
            <ac:picMk id="21" creationId="{4A3D9A66-0ADF-41BC-8E09-6CFCB4B9348E}"/>
          </ac:picMkLst>
        </pc:picChg>
        <pc:picChg chg="mod">
          <ac:chgData name="Nadia Ben El Kadi" userId="d8756f2a-b66b-4af1-b635-d69cbbeaf874" providerId="ADAL" clId="{870CE353-1437-453A-BC68-714AA625AB28}" dt="2022-02-14T19:17:21.965" v="112" actId="1076"/>
          <ac:picMkLst>
            <pc:docMk/>
            <pc:sldMk cId="694088776" sldId="8488"/>
            <ac:picMk id="25" creationId="{C13549A6-F620-4AF4-9432-B9D1903A3E27}"/>
          </ac:picMkLst>
        </pc:picChg>
      </pc:sldChg>
    </pc:docChg>
  </pc:docChgLst>
  <pc:docChgLst>
    <pc:chgData name="Richard Prade" userId="S::richardp@microsoft.com::47792793-89c4-4878-94aa-f1a7e9e88a14" providerId="AD" clId="Web-{1916B314-349E-4600-B233-4BA3547A5CA3}"/>
    <pc:docChg chg="modSld">
      <pc:chgData name="Richard Prade" userId="S::richardp@microsoft.com::47792793-89c4-4878-94aa-f1a7e9e88a14" providerId="AD" clId="Web-{1916B314-349E-4600-B233-4BA3547A5CA3}" dt="2021-10-15T07:53:40.133" v="52"/>
      <pc:docMkLst>
        <pc:docMk/>
      </pc:docMkLst>
      <pc:sldChg chg="modSp">
        <pc:chgData name="Richard Prade" userId="S::richardp@microsoft.com::47792793-89c4-4878-94aa-f1a7e9e88a14" providerId="AD" clId="Web-{1916B314-349E-4600-B233-4BA3547A5CA3}" dt="2021-10-15T07:51:59.240" v="42" actId="20577"/>
        <pc:sldMkLst>
          <pc:docMk/>
          <pc:sldMk cId="3596668450" sldId="8479"/>
        </pc:sldMkLst>
        <pc:spChg chg="mod">
          <ac:chgData name="Richard Prade" userId="S::richardp@microsoft.com::47792793-89c4-4878-94aa-f1a7e9e88a14" providerId="AD" clId="Web-{1916B314-349E-4600-B233-4BA3547A5CA3}" dt="2021-10-15T07:51:59.240" v="42" actId="20577"/>
          <ac:spMkLst>
            <pc:docMk/>
            <pc:sldMk cId="3596668450" sldId="8479"/>
            <ac:spMk id="4" creationId="{00000000-0000-0000-0000-000000000000}"/>
          </ac:spMkLst>
        </pc:spChg>
        <pc:graphicFrameChg chg="mod modGraphic">
          <ac:chgData name="Richard Prade" userId="S::richardp@microsoft.com::47792793-89c4-4878-94aa-f1a7e9e88a14" providerId="AD" clId="Web-{1916B314-349E-4600-B233-4BA3547A5CA3}" dt="2021-10-15T07:49:35.690" v="39"/>
          <ac:graphicFrameMkLst>
            <pc:docMk/>
            <pc:sldMk cId="3596668450" sldId="8479"/>
            <ac:graphicFrameMk id="3" creationId="{7C4CEF60-E516-4D1F-94AC-CE5135C5F6DF}"/>
          </ac:graphicFrameMkLst>
        </pc:graphicFrameChg>
      </pc:sldChg>
      <pc:sldChg chg="modSp">
        <pc:chgData name="Richard Prade" userId="S::richardp@microsoft.com::47792793-89c4-4878-94aa-f1a7e9e88a14" providerId="AD" clId="Web-{1916B314-349E-4600-B233-4BA3547A5CA3}" dt="2021-10-15T07:53:40.133" v="52"/>
        <pc:sldMkLst>
          <pc:docMk/>
          <pc:sldMk cId="2322059545" sldId="8480"/>
        </pc:sldMkLst>
        <pc:graphicFrameChg chg="mod modGraphic">
          <ac:chgData name="Richard Prade" userId="S::richardp@microsoft.com::47792793-89c4-4878-94aa-f1a7e9e88a14" providerId="AD" clId="Web-{1916B314-349E-4600-B233-4BA3547A5CA3}" dt="2021-10-15T07:53:40.133" v="52"/>
          <ac:graphicFrameMkLst>
            <pc:docMk/>
            <pc:sldMk cId="2322059545" sldId="8480"/>
            <ac:graphicFrameMk id="3" creationId="{7C4CEF60-E516-4D1F-94AC-CE5135C5F6DF}"/>
          </ac:graphicFrameMkLst>
        </pc:graphicFrameChg>
      </pc:sldChg>
    </pc:docChg>
  </pc:docChgLst>
  <pc:docChgLst>
    <pc:chgData name="Richard Prade" userId="S::richardp@microsoft.com::47792793-89c4-4878-94aa-f1a7e9e88a14" providerId="AD" clId="Web-{651968F7-0521-4FDA-9188-0595E43C3B4D}"/>
    <pc:docChg chg="modSld">
      <pc:chgData name="Richard Prade" userId="S::richardp@microsoft.com::47792793-89c4-4878-94aa-f1a7e9e88a14" providerId="AD" clId="Web-{651968F7-0521-4FDA-9188-0595E43C3B4D}" dt="2021-09-27T16:22:35.630" v="0" actId="14100"/>
      <pc:docMkLst>
        <pc:docMk/>
      </pc:docMkLst>
      <pc:sldChg chg="modSp">
        <pc:chgData name="Richard Prade" userId="S::richardp@microsoft.com::47792793-89c4-4878-94aa-f1a7e9e88a14" providerId="AD" clId="Web-{651968F7-0521-4FDA-9188-0595E43C3B4D}" dt="2021-09-27T16:22:35.630" v="0" actId="14100"/>
        <pc:sldMkLst>
          <pc:docMk/>
          <pc:sldMk cId="2323975511" sldId="8475"/>
        </pc:sldMkLst>
        <pc:picChg chg="mod">
          <ac:chgData name="Richard Prade" userId="S::richardp@microsoft.com::47792793-89c4-4878-94aa-f1a7e9e88a14" providerId="AD" clId="Web-{651968F7-0521-4FDA-9188-0595E43C3B4D}" dt="2021-09-27T16:22:35.630" v="0" actId="14100"/>
          <ac:picMkLst>
            <pc:docMk/>
            <pc:sldMk cId="2323975511" sldId="8475"/>
            <ac:picMk id="25" creationId="{C13549A6-F620-4AF4-9432-B9D1903A3E27}"/>
          </ac:picMkLst>
        </pc:picChg>
      </pc:sldChg>
    </pc:docChg>
  </pc:docChgLst>
  <pc:docChgLst>
    <pc:chgData name="Nadia Ben El Kadi" userId="d8756f2a-b66b-4af1-b635-d69cbbeaf874" providerId="ADAL" clId="{295223A5-9718-4329-B6CE-4CCD5CF0618C}"/>
    <pc:docChg chg="custSel addSld delSld modSld modSection">
      <pc:chgData name="Nadia Ben El Kadi" userId="d8756f2a-b66b-4af1-b635-d69cbbeaf874" providerId="ADAL" clId="{295223A5-9718-4329-B6CE-4CCD5CF0618C}" dt="2021-11-29T11:46:21.219" v="66" actId="20577"/>
      <pc:docMkLst>
        <pc:docMk/>
      </pc:docMkLst>
      <pc:sldChg chg="modSp mod">
        <pc:chgData name="Nadia Ben El Kadi" userId="d8756f2a-b66b-4af1-b635-d69cbbeaf874" providerId="ADAL" clId="{295223A5-9718-4329-B6CE-4CCD5CF0618C}" dt="2021-11-29T11:24:03.113" v="58" actId="20577"/>
        <pc:sldMkLst>
          <pc:docMk/>
          <pc:sldMk cId="2804910141" sldId="8450"/>
        </pc:sldMkLst>
        <pc:spChg chg="mod">
          <ac:chgData name="Nadia Ben El Kadi" userId="d8756f2a-b66b-4af1-b635-d69cbbeaf874" providerId="ADAL" clId="{295223A5-9718-4329-B6CE-4CCD5CF0618C}" dt="2021-11-29T11:24:03.113" v="58" actId="20577"/>
          <ac:spMkLst>
            <pc:docMk/>
            <pc:sldMk cId="2804910141" sldId="8450"/>
            <ac:spMk id="2" creationId="{2502B812-3BE3-4A5F-AC01-6C1B771E0423}"/>
          </ac:spMkLst>
        </pc:spChg>
        <pc:spChg chg="mod">
          <ac:chgData name="Nadia Ben El Kadi" userId="d8756f2a-b66b-4af1-b635-d69cbbeaf874" providerId="ADAL" clId="{295223A5-9718-4329-B6CE-4CCD5CF0618C}" dt="2021-11-29T11:23:51.621" v="42" actId="400"/>
          <ac:spMkLst>
            <pc:docMk/>
            <pc:sldMk cId="2804910141" sldId="8450"/>
            <ac:spMk id="3" creationId="{0144BE18-113E-437E-81A4-6DF3ACE57FF1}"/>
          </ac:spMkLst>
        </pc:spChg>
      </pc:sldChg>
      <pc:sldChg chg="modSp">
        <pc:chgData name="Nadia Ben El Kadi" userId="d8756f2a-b66b-4af1-b635-d69cbbeaf874" providerId="ADAL" clId="{295223A5-9718-4329-B6CE-4CCD5CF0618C}" dt="2021-11-29T10:45:22.411" v="41" actId="20577"/>
        <pc:sldMkLst>
          <pc:docMk/>
          <pc:sldMk cId="2448868460" sldId="8465"/>
        </pc:sldMkLst>
        <pc:spChg chg="mod">
          <ac:chgData name="Nadia Ben El Kadi" userId="d8756f2a-b66b-4af1-b635-d69cbbeaf874" providerId="ADAL" clId="{295223A5-9718-4329-B6CE-4CCD5CF0618C}" dt="2021-11-29T10:45:22.411" v="41" actId="20577"/>
          <ac:spMkLst>
            <pc:docMk/>
            <pc:sldMk cId="2448868460" sldId="8465"/>
            <ac:spMk id="8" creationId="{335A3888-611A-4FC3-8A75-2D38F84CB14B}"/>
          </ac:spMkLst>
        </pc:spChg>
      </pc:sldChg>
      <pc:sldChg chg="mod modShow">
        <pc:chgData name="Nadia Ben El Kadi" userId="d8756f2a-b66b-4af1-b635-d69cbbeaf874" providerId="ADAL" clId="{295223A5-9718-4329-B6CE-4CCD5CF0618C}" dt="2021-11-29T10:42:02.908" v="2" actId="729"/>
        <pc:sldMkLst>
          <pc:docMk/>
          <pc:sldMk cId="2657971808" sldId="8469"/>
        </pc:sldMkLst>
      </pc:sldChg>
      <pc:sldChg chg="mod modShow">
        <pc:chgData name="Nadia Ben El Kadi" userId="d8756f2a-b66b-4af1-b635-d69cbbeaf874" providerId="ADAL" clId="{295223A5-9718-4329-B6CE-4CCD5CF0618C}" dt="2021-11-29T10:42:05.836" v="3" actId="729"/>
        <pc:sldMkLst>
          <pc:docMk/>
          <pc:sldMk cId="3384164944" sldId="8477"/>
        </pc:sldMkLst>
      </pc:sldChg>
      <pc:sldChg chg="mod modShow">
        <pc:chgData name="Nadia Ben El Kadi" userId="d8756f2a-b66b-4af1-b635-d69cbbeaf874" providerId="ADAL" clId="{295223A5-9718-4329-B6CE-4CCD5CF0618C}" dt="2021-11-29T10:41:26.590" v="1" actId="729"/>
        <pc:sldMkLst>
          <pc:docMk/>
          <pc:sldMk cId="3394163309" sldId="8481"/>
        </pc:sldMkLst>
      </pc:sldChg>
      <pc:sldChg chg="mod modShow">
        <pc:chgData name="Nadia Ben El Kadi" userId="d8756f2a-b66b-4af1-b635-d69cbbeaf874" providerId="ADAL" clId="{295223A5-9718-4329-B6CE-4CCD5CF0618C}" dt="2021-11-29T10:41:20.196" v="0" actId="729"/>
        <pc:sldMkLst>
          <pc:docMk/>
          <pc:sldMk cId="1166124748" sldId="8483"/>
        </pc:sldMkLst>
      </pc:sldChg>
      <pc:sldChg chg="modSp del mod modNotesTx">
        <pc:chgData name="Nadia Ben El Kadi" userId="d8756f2a-b66b-4af1-b635-d69cbbeaf874" providerId="ADAL" clId="{295223A5-9718-4329-B6CE-4CCD5CF0618C}" dt="2021-11-29T11:46:02.481" v="64" actId="47"/>
        <pc:sldMkLst>
          <pc:docMk/>
          <pc:sldMk cId="882480200" sldId="8484"/>
        </pc:sldMkLst>
        <pc:graphicFrameChg chg="modGraphic">
          <ac:chgData name="Nadia Ben El Kadi" userId="d8756f2a-b66b-4af1-b635-d69cbbeaf874" providerId="ADAL" clId="{295223A5-9718-4329-B6CE-4CCD5CF0618C}" dt="2021-11-29T10:43:47.085" v="29" actId="20577"/>
          <ac:graphicFrameMkLst>
            <pc:docMk/>
            <pc:sldMk cId="882480200" sldId="8484"/>
            <ac:graphicFrameMk id="3" creationId="{7C4CEF60-E516-4D1F-94AC-CE5135C5F6DF}"/>
          </ac:graphicFrameMkLst>
        </pc:graphicFrameChg>
      </pc:sldChg>
      <pc:sldChg chg="modSp add mod">
        <pc:chgData name="Nadia Ben El Kadi" userId="d8756f2a-b66b-4af1-b635-d69cbbeaf874" providerId="ADAL" clId="{295223A5-9718-4329-B6CE-4CCD5CF0618C}" dt="2021-11-29T11:46:21.219" v="66" actId="20577"/>
        <pc:sldMkLst>
          <pc:docMk/>
          <pc:sldMk cId="2750227622" sldId="8485"/>
        </pc:sldMkLst>
        <pc:spChg chg="mod">
          <ac:chgData name="Nadia Ben El Kadi" userId="d8756f2a-b66b-4af1-b635-d69cbbeaf874" providerId="ADAL" clId="{295223A5-9718-4329-B6CE-4CCD5CF0618C}" dt="2021-11-29T11:46:21.219" v="66" actId="20577"/>
          <ac:spMkLst>
            <pc:docMk/>
            <pc:sldMk cId="2750227622" sldId="8485"/>
            <ac:spMk id="4" creationId="{00000000-0000-0000-0000-000000000000}"/>
          </ac:spMkLst>
        </pc:spChg>
      </pc:sldChg>
    </pc:docChg>
  </pc:docChgLst>
  <pc:docChgLst>
    <pc:chgData name="Frederic Gisbert" userId="dd7ea554-420a-4528-a72a-557109fe22ab" providerId="ADAL" clId="{6D3F0DBB-D929-43A9-9A9E-395120DB7FA8}"/>
    <pc:docChg chg="modSld">
      <pc:chgData name="Frederic Gisbert" userId="dd7ea554-420a-4528-a72a-557109fe22ab" providerId="ADAL" clId="{6D3F0DBB-D929-43A9-9A9E-395120DB7FA8}" dt="2022-05-12T06:43:03.162" v="6" actId="20577"/>
      <pc:docMkLst>
        <pc:docMk/>
      </pc:docMkLst>
      <pc:sldChg chg="modSp">
        <pc:chgData name="Frederic Gisbert" userId="dd7ea554-420a-4528-a72a-557109fe22ab" providerId="ADAL" clId="{6D3F0DBB-D929-43A9-9A9E-395120DB7FA8}" dt="2022-05-12T06:43:03.162" v="6" actId="20577"/>
        <pc:sldMkLst>
          <pc:docMk/>
          <pc:sldMk cId="2448868460" sldId="8465"/>
        </pc:sldMkLst>
        <pc:spChg chg="mod">
          <ac:chgData name="Frederic Gisbert" userId="dd7ea554-420a-4528-a72a-557109fe22ab" providerId="ADAL" clId="{6D3F0DBB-D929-43A9-9A9E-395120DB7FA8}" dt="2022-05-12T06:43:03.162" v="6" actId="20577"/>
          <ac:spMkLst>
            <pc:docMk/>
            <pc:sldMk cId="2448868460" sldId="8465"/>
            <ac:spMk id="8" creationId="{335A3888-611A-4FC3-8A75-2D38F84CB14B}"/>
          </ac:spMkLst>
        </pc:spChg>
      </pc:sldChg>
    </pc:docChg>
  </pc:docChgLst>
  <pc:docChgLst>
    <pc:chgData name="Richard Prade" userId="S::richardp@microsoft.com::47792793-89c4-4878-94aa-f1a7e9e88a14" providerId="AD" clId="Web-{1E8ABEC9-B028-444D-9B93-0D3A5C562734}"/>
    <pc:docChg chg="modSld">
      <pc:chgData name="Richard Prade" userId="S::richardp@microsoft.com::47792793-89c4-4878-94aa-f1a7e9e88a14" providerId="AD" clId="Web-{1E8ABEC9-B028-444D-9B93-0D3A5C562734}" dt="2022-02-14T12:36:43.343" v="2" actId="20577"/>
      <pc:docMkLst>
        <pc:docMk/>
      </pc:docMkLst>
      <pc:sldChg chg="modSp">
        <pc:chgData name="Richard Prade" userId="S::richardp@microsoft.com::47792793-89c4-4878-94aa-f1a7e9e88a14" providerId="AD" clId="Web-{1E8ABEC9-B028-444D-9B93-0D3A5C562734}" dt="2022-02-14T12:36:43.343" v="2" actId="20577"/>
        <pc:sldMkLst>
          <pc:docMk/>
          <pc:sldMk cId="4232473470" sldId="8487"/>
        </pc:sldMkLst>
        <pc:spChg chg="mod">
          <ac:chgData name="Richard Prade" userId="S::richardp@microsoft.com::47792793-89c4-4878-94aa-f1a7e9e88a14" providerId="AD" clId="Web-{1E8ABEC9-B028-444D-9B93-0D3A5C562734}" dt="2022-02-14T12:36:43.343" v="2" actId="20577"/>
          <ac:spMkLst>
            <pc:docMk/>
            <pc:sldMk cId="4232473470" sldId="8487"/>
            <ac:spMk id="4" creationId="{00000000-0000-0000-0000-000000000000}"/>
          </ac:spMkLst>
        </pc:spChg>
      </pc:sldChg>
    </pc:docChg>
  </pc:docChgLst>
  <pc:docChgLst>
    <pc:chgData name="Richard Prade" userId="S::richardp@microsoft.com::47792793-89c4-4878-94aa-f1a7e9e88a14" providerId="AD" clId="Web-{40D77E14-F3B4-468F-8178-53629B5FDE27}"/>
    <pc:docChg chg="modSld">
      <pc:chgData name="Richard Prade" userId="S::richardp@microsoft.com::47792793-89c4-4878-94aa-f1a7e9e88a14" providerId="AD" clId="Web-{40D77E14-F3B4-468F-8178-53629B5FDE27}" dt="2021-09-20T09:59:46.973" v="1" actId="20577"/>
      <pc:docMkLst>
        <pc:docMk/>
      </pc:docMkLst>
      <pc:sldChg chg="modSp">
        <pc:chgData name="Richard Prade" userId="S::richardp@microsoft.com::47792793-89c4-4878-94aa-f1a7e9e88a14" providerId="AD" clId="Web-{40D77E14-F3B4-468F-8178-53629B5FDE27}" dt="2021-09-20T09:59:46.973" v="1" actId="20577"/>
        <pc:sldMkLst>
          <pc:docMk/>
          <pc:sldMk cId="591857714" sldId="8478"/>
        </pc:sldMkLst>
        <pc:spChg chg="mod">
          <ac:chgData name="Richard Prade" userId="S::richardp@microsoft.com::47792793-89c4-4878-94aa-f1a7e9e88a14" providerId="AD" clId="Web-{40D77E14-F3B4-468F-8178-53629B5FDE27}" dt="2021-09-20T09:59:46.973" v="1" actId="20577"/>
          <ac:spMkLst>
            <pc:docMk/>
            <pc:sldMk cId="591857714" sldId="8478"/>
            <ac:spMk id="3" creationId="{DFE22981-4B20-4C33-A70D-150E70FE1BE0}"/>
          </ac:spMkLst>
        </pc:spChg>
      </pc:sldChg>
    </pc:docChg>
  </pc:docChgLst>
  <pc:docChgLst>
    <pc:chgData name="Steve Morgan (DATA CSA)" userId="S::stmorgan@microsoft.com::61fea5e3-f521-45b4-90b4-18139a83a870" providerId="AD" clId="Web-{52363A41-EE1E-AE76-A425-3C75D330E503}"/>
    <pc:docChg chg="addSld delSld modSld modSection">
      <pc:chgData name="Steve Morgan (DATA CSA)" userId="S::stmorgan@microsoft.com::61fea5e3-f521-45b4-90b4-18139a83a870" providerId="AD" clId="Web-{52363A41-EE1E-AE76-A425-3C75D330E503}" dt="2021-02-11T09:06:10.929" v="5" actId="20577"/>
      <pc:docMkLst>
        <pc:docMk/>
      </pc:docMkLst>
      <pc:sldChg chg="modSp">
        <pc:chgData name="Steve Morgan (DATA CSA)" userId="S::stmorgan@microsoft.com::61fea5e3-f521-45b4-90b4-18139a83a870" providerId="AD" clId="Web-{52363A41-EE1E-AE76-A425-3C75D330E503}" dt="2021-02-11T09:06:10.929" v="5" actId="20577"/>
        <pc:sldMkLst>
          <pc:docMk/>
          <pc:sldMk cId="2448868460" sldId="8465"/>
        </pc:sldMkLst>
        <pc:spChg chg="mod">
          <ac:chgData name="Steve Morgan (DATA CSA)" userId="S::stmorgan@microsoft.com::61fea5e3-f521-45b4-90b4-18139a83a870" providerId="AD" clId="Web-{52363A41-EE1E-AE76-A425-3C75D330E503}" dt="2021-02-11T09:06:10.929" v="5" actId="20577"/>
          <ac:spMkLst>
            <pc:docMk/>
            <pc:sldMk cId="2448868460" sldId="8465"/>
            <ac:spMk id="8" creationId="{335A3888-611A-4FC3-8A75-2D38F84CB14B}"/>
          </ac:spMkLst>
        </pc:spChg>
      </pc:sldChg>
      <pc:sldChg chg="add del replId">
        <pc:chgData name="Steve Morgan (DATA CSA)" userId="S::stmorgan@microsoft.com::61fea5e3-f521-45b4-90b4-18139a83a870" providerId="AD" clId="Web-{52363A41-EE1E-AE76-A425-3C75D330E503}" dt="2021-02-11T09:06:10.242" v="1"/>
        <pc:sldMkLst>
          <pc:docMk/>
          <pc:sldMk cId="2765099908" sldId="8470"/>
        </pc:sldMkLst>
      </pc:sldChg>
    </pc:docChg>
  </pc:docChgLst>
  <pc:docChgLst>
    <pc:chgData name="Richard Prade" userId="S::richardp@microsoft.com::47792793-89c4-4878-94aa-f1a7e9e88a14" providerId="AD" clId="Web-{10B90BEF-0966-4198-B510-0D60BF9310A9}"/>
    <pc:docChg chg="modSld">
      <pc:chgData name="Richard Prade" userId="S::richardp@microsoft.com::47792793-89c4-4878-94aa-f1a7e9e88a14" providerId="AD" clId="Web-{10B90BEF-0966-4198-B510-0D60BF9310A9}" dt="2021-09-27T08:56:36.982" v="16" actId="20577"/>
      <pc:docMkLst>
        <pc:docMk/>
      </pc:docMkLst>
      <pc:sldChg chg="modSp">
        <pc:chgData name="Richard Prade" userId="S::richardp@microsoft.com::47792793-89c4-4878-94aa-f1a7e9e88a14" providerId="AD" clId="Web-{10B90BEF-0966-4198-B510-0D60BF9310A9}" dt="2021-09-27T08:56:36.982" v="16" actId="20577"/>
        <pc:sldMkLst>
          <pc:docMk/>
          <pc:sldMk cId="591857714" sldId="8478"/>
        </pc:sldMkLst>
        <pc:spChg chg="mod">
          <ac:chgData name="Richard Prade" userId="S::richardp@microsoft.com::47792793-89c4-4878-94aa-f1a7e9e88a14" providerId="AD" clId="Web-{10B90BEF-0966-4198-B510-0D60BF9310A9}" dt="2021-09-27T08:56:36.982" v="16" actId="20577"/>
          <ac:spMkLst>
            <pc:docMk/>
            <pc:sldMk cId="591857714" sldId="8478"/>
            <ac:spMk id="3" creationId="{DFE22981-4B20-4C33-A70D-150E70FE1BE0}"/>
          </ac:spMkLst>
        </pc:spChg>
      </pc:sldChg>
    </pc:docChg>
  </pc:docChgLst>
  <pc:docChgLst>
    <pc:chgData name="Narjes Majdoub" userId="S::nmajdoub@microsoft.com::014342d8-f738-4d01-992f-9cfcf426b9b4" providerId="AD" clId="Web-{A8D811D2-5862-41AC-B28E-4D09D3895FC4}"/>
    <pc:docChg chg="addSld modSld modSection">
      <pc:chgData name="Narjes Majdoub" userId="S::nmajdoub@microsoft.com::014342d8-f738-4d01-992f-9cfcf426b9b4" providerId="AD" clId="Web-{A8D811D2-5862-41AC-B28E-4D09D3895FC4}" dt="2022-05-12T02:44:38.314" v="62"/>
      <pc:docMkLst>
        <pc:docMk/>
      </pc:docMkLst>
      <pc:sldChg chg="mod modShow">
        <pc:chgData name="Narjes Majdoub" userId="S::nmajdoub@microsoft.com::014342d8-f738-4d01-992f-9cfcf426b9b4" providerId="AD" clId="Web-{A8D811D2-5862-41AC-B28E-4D09D3895FC4}" dt="2022-05-12T02:39:48.972" v="1"/>
        <pc:sldMkLst>
          <pc:docMk/>
          <pc:sldMk cId="4232473470" sldId="8487"/>
        </pc:sldMkLst>
      </pc:sldChg>
      <pc:sldChg chg="modSp add replId">
        <pc:chgData name="Narjes Majdoub" userId="S::nmajdoub@microsoft.com::014342d8-f738-4d01-992f-9cfcf426b9b4" providerId="AD" clId="Web-{A8D811D2-5862-41AC-B28E-4D09D3895FC4}" dt="2022-05-12T02:44:38.314" v="62"/>
        <pc:sldMkLst>
          <pc:docMk/>
          <pc:sldMk cId="565855567" sldId="8489"/>
        </pc:sldMkLst>
        <pc:spChg chg="mod">
          <ac:chgData name="Narjes Majdoub" userId="S::nmajdoub@microsoft.com::014342d8-f738-4d01-992f-9cfcf426b9b4" providerId="AD" clId="Web-{A8D811D2-5862-41AC-B28E-4D09D3895FC4}" dt="2022-05-12T02:39:57.222" v="8" actId="20577"/>
          <ac:spMkLst>
            <pc:docMk/>
            <pc:sldMk cId="565855567" sldId="8489"/>
            <ac:spMk id="4" creationId="{00000000-0000-0000-0000-000000000000}"/>
          </ac:spMkLst>
        </pc:spChg>
        <pc:graphicFrameChg chg="mod modGraphic">
          <ac:chgData name="Narjes Majdoub" userId="S::nmajdoub@microsoft.com::014342d8-f738-4d01-992f-9cfcf426b9b4" providerId="AD" clId="Web-{A8D811D2-5862-41AC-B28E-4D09D3895FC4}" dt="2022-05-12T02:44:38.314" v="62"/>
          <ac:graphicFrameMkLst>
            <pc:docMk/>
            <pc:sldMk cId="565855567" sldId="8489"/>
            <ac:graphicFrameMk id="3" creationId="{7C4CEF60-E516-4D1F-94AC-CE5135C5F6DF}"/>
          </ac:graphicFrameMkLst>
        </pc:graphicFrameChg>
      </pc:sldChg>
    </pc:docChg>
  </pc:docChgLst>
  <pc:docChgLst>
    <pc:chgData name="Richard Prade" userId="S::richardp@microsoft.com::47792793-89c4-4878-94aa-f1a7e9e88a14" providerId="AD" clId="Web-{1F7A97B0-F501-4661-A8E4-E236D4106CF2}"/>
    <pc:docChg chg="delSld modSection">
      <pc:chgData name="Richard Prade" userId="S::richardp@microsoft.com::47792793-89c4-4878-94aa-f1a7e9e88a14" providerId="AD" clId="Web-{1F7A97B0-F501-4661-A8E4-E236D4106CF2}" dt="2021-09-27T16:20:16.605" v="0"/>
      <pc:docMkLst>
        <pc:docMk/>
      </pc:docMkLst>
      <pc:sldChg chg="del">
        <pc:chgData name="Richard Prade" userId="S::richardp@microsoft.com::47792793-89c4-4878-94aa-f1a7e9e88a14" providerId="AD" clId="Web-{1F7A97B0-F501-4661-A8E4-E236D4106CF2}" dt="2021-09-27T16:20:16.605" v="0"/>
        <pc:sldMkLst>
          <pc:docMk/>
          <pc:sldMk cId="1807742942" sldId="8476"/>
        </pc:sldMkLst>
      </pc:sldChg>
    </pc:docChg>
  </pc:docChgLst>
  <pc:docChgLst>
    <pc:chgData name="Steve Morgan (DATA CSA)" userId="S::stmorgan@microsoft.com::61fea5e3-f521-45b4-90b4-18139a83a870" providerId="AD" clId="Web-{0E82AEE5-9F48-3292-99D4-C94EDF1A59FD}"/>
    <pc:docChg chg="modSld">
      <pc:chgData name="Steve Morgan (DATA CSA)" userId="S::stmorgan@microsoft.com::61fea5e3-f521-45b4-90b4-18139a83a870" providerId="AD" clId="Web-{0E82AEE5-9F48-3292-99D4-C94EDF1A59FD}" dt="2021-04-12T14:15:15.638" v="69" actId="1076"/>
      <pc:docMkLst>
        <pc:docMk/>
      </pc:docMkLst>
      <pc:sldChg chg="modSp">
        <pc:chgData name="Steve Morgan (DATA CSA)" userId="S::stmorgan@microsoft.com::61fea5e3-f521-45b4-90b4-18139a83a870" providerId="AD" clId="Web-{0E82AEE5-9F48-3292-99D4-C94EDF1A59FD}" dt="2021-04-12T14:15:15.638" v="69" actId="1076"/>
        <pc:sldMkLst>
          <pc:docMk/>
          <pc:sldMk cId="2804910141" sldId="8450"/>
        </pc:sldMkLst>
        <pc:spChg chg="mod">
          <ac:chgData name="Steve Morgan (DATA CSA)" userId="S::stmorgan@microsoft.com::61fea5e3-f521-45b4-90b4-18139a83a870" providerId="AD" clId="Web-{0E82AEE5-9F48-3292-99D4-C94EDF1A59FD}" dt="2021-04-12T14:12:23.113" v="41" actId="20577"/>
          <ac:spMkLst>
            <pc:docMk/>
            <pc:sldMk cId="2804910141" sldId="8450"/>
            <ac:spMk id="3" creationId="{0144BE18-113E-437E-81A4-6DF3ACE57FF1}"/>
          </ac:spMkLst>
        </pc:spChg>
        <pc:spChg chg="mod">
          <ac:chgData name="Steve Morgan (DATA CSA)" userId="S::stmorgan@microsoft.com::61fea5e3-f521-45b4-90b4-18139a83a870" providerId="AD" clId="Web-{0E82AEE5-9F48-3292-99D4-C94EDF1A59FD}" dt="2021-04-12T14:15:15.638" v="69" actId="1076"/>
          <ac:spMkLst>
            <pc:docMk/>
            <pc:sldMk cId="2804910141" sldId="8450"/>
            <ac:spMk id="4" creationId="{AC75A36C-F333-4D0D-BBF1-1BF50C2C129B}"/>
          </ac:spMkLst>
        </pc:spChg>
      </pc:sldChg>
    </pc:docChg>
  </pc:docChgLst>
  <pc:docChgLst>
    <pc:chgData name="Nadia Ben El Kadi" userId="d8756f2a-b66b-4af1-b635-d69cbbeaf874" providerId="ADAL" clId="{CCC8ADC5-0B09-46BD-A51D-34F43F324DF2}"/>
    <pc:docChg chg="modSld">
      <pc:chgData name="Nadia Ben El Kadi" userId="d8756f2a-b66b-4af1-b635-d69cbbeaf874" providerId="ADAL" clId="{CCC8ADC5-0B09-46BD-A51D-34F43F324DF2}" dt="2021-12-17T08:46:46.616" v="21" actId="20577"/>
      <pc:docMkLst>
        <pc:docMk/>
      </pc:docMkLst>
      <pc:sldChg chg="modSp mod modNotesTx">
        <pc:chgData name="Nadia Ben El Kadi" userId="d8756f2a-b66b-4af1-b635-d69cbbeaf874" providerId="ADAL" clId="{CCC8ADC5-0B09-46BD-A51D-34F43F324DF2}" dt="2021-12-17T08:46:46.616" v="21" actId="20577"/>
        <pc:sldMkLst>
          <pc:docMk/>
          <pc:sldMk cId="2323975511" sldId="8475"/>
        </pc:sldMkLst>
        <pc:spChg chg="mod">
          <ac:chgData name="Nadia Ben El Kadi" userId="d8756f2a-b66b-4af1-b635-d69cbbeaf874" providerId="ADAL" clId="{CCC8ADC5-0B09-46BD-A51D-34F43F324DF2}" dt="2021-12-17T08:46:46.616" v="21" actId="20577"/>
          <ac:spMkLst>
            <pc:docMk/>
            <pc:sldMk cId="2323975511" sldId="8475"/>
            <ac:spMk id="3" creationId="{36398520-0BCC-4A83-A347-D1AD8900A842}"/>
          </ac:spMkLst>
        </pc:spChg>
      </pc:sldChg>
    </pc:docChg>
  </pc:docChgLst>
  <pc:docChgLst>
    <pc:chgData name="Richard Prade" userId="S::richardp@microsoft.com::47792793-89c4-4878-94aa-f1a7e9e88a14" providerId="AD" clId="Web-{2FACD794-999C-462C-B579-1323CFC7191C}"/>
    <pc:docChg chg="modSld">
      <pc:chgData name="Richard Prade" userId="S::richardp@microsoft.com::47792793-89c4-4878-94aa-f1a7e9e88a14" providerId="AD" clId="Web-{2FACD794-999C-462C-B579-1323CFC7191C}" dt="2021-09-22T08:48:50.829" v="28" actId="1076"/>
      <pc:docMkLst>
        <pc:docMk/>
      </pc:docMkLst>
      <pc:sldChg chg="modSp">
        <pc:chgData name="Richard Prade" userId="S::richardp@microsoft.com::47792793-89c4-4878-94aa-f1a7e9e88a14" providerId="AD" clId="Web-{2FACD794-999C-462C-B579-1323CFC7191C}" dt="2021-09-22T08:48:50.829" v="28" actId="1076"/>
        <pc:sldMkLst>
          <pc:docMk/>
          <pc:sldMk cId="2323975511" sldId="8475"/>
        </pc:sldMkLst>
        <pc:picChg chg="mod">
          <ac:chgData name="Richard Prade" userId="S::richardp@microsoft.com::47792793-89c4-4878-94aa-f1a7e9e88a14" providerId="AD" clId="Web-{2FACD794-999C-462C-B579-1323CFC7191C}" dt="2021-09-22T08:48:50.719" v="23" actId="1076"/>
          <ac:picMkLst>
            <pc:docMk/>
            <pc:sldMk cId="2323975511" sldId="8475"/>
            <ac:picMk id="14" creationId="{F8173E4C-C6D1-45CF-A5B6-1B972B30192E}"/>
          </ac:picMkLst>
        </pc:picChg>
        <pc:picChg chg="mod modCrop">
          <ac:chgData name="Richard Prade" userId="S::richardp@microsoft.com::47792793-89c4-4878-94aa-f1a7e9e88a14" providerId="AD" clId="Web-{2FACD794-999C-462C-B579-1323CFC7191C}" dt="2021-09-22T08:48:50.750" v="24" actId="1076"/>
          <ac:picMkLst>
            <pc:docMk/>
            <pc:sldMk cId="2323975511" sldId="8475"/>
            <ac:picMk id="19" creationId="{C82CADE2-FBA2-438A-88A4-83891954BEA2}"/>
          </ac:picMkLst>
        </pc:picChg>
        <pc:picChg chg="mod">
          <ac:chgData name="Richard Prade" userId="S::richardp@microsoft.com::47792793-89c4-4878-94aa-f1a7e9e88a14" providerId="AD" clId="Web-{2FACD794-999C-462C-B579-1323CFC7191C}" dt="2021-09-22T08:48:50.766" v="25" actId="1076"/>
          <ac:picMkLst>
            <pc:docMk/>
            <pc:sldMk cId="2323975511" sldId="8475"/>
            <ac:picMk id="21" creationId="{4A3D9A66-0ADF-41BC-8E09-6CFCB4B9348E}"/>
          </ac:picMkLst>
        </pc:picChg>
        <pc:picChg chg="mod">
          <ac:chgData name="Richard Prade" userId="S::richardp@microsoft.com::47792793-89c4-4878-94aa-f1a7e9e88a14" providerId="AD" clId="Web-{2FACD794-999C-462C-B579-1323CFC7191C}" dt="2021-09-22T08:48:50.782" v="26" actId="1076"/>
          <ac:picMkLst>
            <pc:docMk/>
            <pc:sldMk cId="2323975511" sldId="8475"/>
            <ac:picMk id="25" creationId="{C13549A6-F620-4AF4-9432-B9D1903A3E27}"/>
          </ac:picMkLst>
        </pc:picChg>
        <pc:picChg chg="mod">
          <ac:chgData name="Richard Prade" userId="S::richardp@microsoft.com::47792793-89c4-4878-94aa-f1a7e9e88a14" providerId="AD" clId="Web-{2FACD794-999C-462C-B579-1323CFC7191C}" dt="2021-09-22T08:48:50.797" v="27" actId="1076"/>
          <ac:picMkLst>
            <pc:docMk/>
            <pc:sldMk cId="2323975511" sldId="8475"/>
            <ac:picMk id="27" creationId="{71118087-E2E8-4D30-B017-2C0AD726CDDA}"/>
          </ac:picMkLst>
        </pc:picChg>
        <pc:picChg chg="mod">
          <ac:chgData name="Richard Prade" userId="S::richardp@microsoft.com::47792793-89c4-4878-94aa-f1a7e9e88a14" providerId="AD" clId="Web-{2FACD794-999C-462C-B579-1323CFC7191C}" dt="2021-09-22T08:48:50.829" v="28" actId="1076"/>
          <ac:picMkLst>
            <pc:docMk/>
            <pc:sldMk cId="2323975511" sldId="8475"/>
            <ac:picMk id="29" creationId="{53330E79-05ED-49FE-824F-CD25EF19DC84}"/>
          </ac:picMkLst>
        </pc:picChg>
      </pc:sldChg>
    </pc:docChg>
  </pc:docChgLst>
  <pc:docChgLst>
    <pc:chgData name="Steve Morgan (DATA CSA)" userId="61fea5e3-f521-45b4-90b4-18139a83a870" providerId="ADAL" clId="{EE09729A-F016-4AB6-96D7-677DB19AA3C6}"/>
    <pc:docChg chg="undo custSel addSld delSld modSld sldOrd modSection">
      <pc:chgData name="Steve Morgan (DATA CSA)" userId="61fea5e3-f521-45b4-90b4-18139a83a870" providerId="ADAL" clId="{EE09729A-F016-4AB6-96D7-677DB19AA3C6}" dt="2021-06-15T07:47:22.180" v="580" actId="20577"/>
      <pc:docMkLst>
        <pc:docMk/>
      </pc:docMkLst>
      <pc:sldChg chg="ord">
        <pc:chgData name="Steve Morgan (DATA CSA)" userId="61fea5e3-f521-45b4-90b4-18139a83a870" providerId="ADAL" clId="{EE09729A-F016-4AB6-96D7-677DB19AA3C6}" dt="2021-06-07T16:42:13.832" v="570"/>
        <pc:sldMkLst>
          <pc:docMk/>
          <pc:sldMk cId="2804910141" sldId="8450"/>
        </pc:sldMkLst>
      </pc:sldChg>
      <pc:sldChg chg="modSp">
        <pc:chgData name="Steve Morgan (DATA CSA)" userId="61fea5e3-f521-45b4-90b4-18139a83a870" providerId="ADAL" clId="{EE09729A-F016-4AB6-96D7-677DB19AA3C6}" dt="2021-06-15T07:47:22.180" v="580" actId="20577"/>
        <pc:sldMkLst>
          <pc:docMk/>
          <pc:sldMk cId="2448868460" sldId="8465"/>
        </pc:sldMkLst>
        <pc:spChg chg="mod">
          <ac:chgData name="Steve Morgan (DATA CSA)" userId="61fea5e3-f521-45b4-90b4-18139a83a870" providerId="ADAL" clId="{EE09729A-F016-4AB6-96D7-677DB19AA3C6}" dt="2021-06-15T07:47:22.180" v="580" actId="20577"/>
          <ac:spMkLst>
            <pc:docMk/>
            <pc:sldMk cId="2448868460" sldId="8465"/>
            <ac:spMk id="8" creationId="{335A3888-611A-4FC3-8A75-2D38F84CB14B}"/>
          </ac:spMkLst>
        </pc:spChg>
      </pc:sldChg>
      <pc:sldChg chg="addSp delSp modSp add del mod">
        <pc:chgData name="Steve Morgan (DATA CSA)" userId="61fea5e3-f521-45b4-90b4-18139a83a870" providerId="ADAL" clId="{EE09729A-F016-4AB6-96D7-677DB19AA3C6}" dt="2021-06-07T16:30:42.030" v="521" actId="22"/>
        <pc:sldMkLst>
          <pc:docMk/>
          <pc:sldMk cId="137311793" sldId="8472"/>
        </pc:sldMkLst>
        <pc:spChg chg="del">
          <ac:chgData name="Steve Morgan (DATA CSA)" userId="61fea5e3-f521-45b4-90b4-18139a83a870" providerId="ADAL" clId="{EE09729A-F016-4AB6-96D7-677DB19AA3C6}" dt="2021-06-07T16:30:08.783" v="515" actId="478"/>
          <ac:spMkLst>
            <pc:docMk/>
            <pc:sldMk cId="137311793" sldId="8472"/>
            <ac:spMk id="2" creationId="{3E3A7014-55D7-41C7-9A76-0BE08C28316F}"/>
          </ac:spMkLst>
        </pc:spChg>
        <pc:spChg chg="del">
          <ac:chgData name="Steve Morgan (DATA CSA)" userId="61fea5e3-f521-45b4-90b4-18139a83a870" providerId="ADAL" clId="{EE09729A-F016-4AB6-96D7-677DB19AA3C6}" dt="2021-06-07T16:30:17.727" v="518" actId="478"/>
          <ac:spMkLst>
            <pc:docMk/>
            <pc:sldMk cId="137311793" sldId="8472"/>
            <ac:spMk id="2" creationId="{8896576E-0764-4C80-B345-1B9D936A50F8}"/>
          </ac:spMkLst>
        </pc:spChg>
        <pc:spChg chg="mod">
          <ac:chgData name="Steve Morgan (DATA CSA)" userId="61fea5e3-f521-45b4-90b4-18139a83a870" providerId="ADAL" clId="{EE09729A-F016-4AB6-96D7-677DB19AA3C6}" dt="2021-06-07T16:07:14.546" v="15" actId="1035"/>
          <ac:spMkLst>
            <pc:docMk/>
            <pc:sldMk cId="137311793" sldId="8472"/>
            <ac:spMk id="11" creationId="{4F1AFAC1-A9C0-45A1-9AAD-78123F21031C}"/>
          </ac:spMkLst>
        </pc:spChg>
        <pc:spChg chg="mod">
          <ac:chgData name="Steve Morgan (DATA CSA)" userId="61fea5e3-f521-45b4-90b4-18139a83a870" providerId="ADAL" clId="{EE09729A-F016-4AB6-96D7-677DB19AA3C6}" dt="2021-06-07T16:29:35.329" v="512" actId="20577"/>
          <ac:spMkLst>
            <pc:docMk/>
            <pc:sldMk cId="137311793" sldId="8472"/>
            <ac:spMk id="16" creationId="{9230BE0C-2E38-4F17-AA9F-EA1522662CA8}"/>
          </ac:spMkLst>
        </pc:spChg>
        <pc:grpChg chg="add">
          <ac:chgData name="Steve Morgan (DATA CSA)" userId="61fea5e3-f521-45b4-90b4-18139a83a870" providerId="ADAL" clId="{EE09729A-F016-4AB6-96D7-677DB19AA3C6}" dt="2021-06-07T16:07:06.066" v="6" actId="164"/>
          <ac:grpSpMkLst>
            <pc:docMk/>
            <pc:sldMk cId="137311793" sldId="8472"/>
            <ac:grpSpMk id="7" creationId="{3AA22FF3-E19C-4732-B080-5E5926891F64}"/>
          </ac:grpSpMkLst>
        </pc:grpChg>
        <pc:grpChg chg="del mod">
          <ac:chgData name="Steve Morgan (DATA CSA)" userId="61fea5e3-f521-45b4-90b4-18139a83a870" providerId="ADAL" clId="{EE09729A-F016-4AB6-96D7-677DB19AA3C6}" dt="2021-06-07T16:06:53.249" v="3" actId="478"/>
          <ac:grpSpMkLst>
            <pc:docMk/>
            <pc:sldMk cId="137311793" sldId="8472"/>
            <ac:grpSpMk id="10" creationId="{01DCDC29-7E3A-448B-97BD-8363533A7F16}"/>
          </ac:grpSpMkLst>
        </pc:grpChg>
        <pc:grpChg chg="add mod">
          <ac:chgData name="Steve Morgan (DATA CSA)" userId="61fea5e3-f521-45b4-90b4-18139a83a870" providerId="ADAL" clId="{EE09729A-F016-4AB6-96D7-677DB19AA3C6}" dt="2021-06-07T16:28:40.699" v="495" actId="1076"/>
          <ac:grpSpMkLst>
            <pc:docMk/>
            <pc:sldMk cId="137311793" sldId="8472"/>
            <ac:grpSpMk id="13" creationId="{4B7979A1-8870-466D-A983-0861B2048FB2}"/>
          </ac:grpSpMkLst>
        </pc:grpChg>
        <pc:grpChg chg="mod">
          <ac:chgData name="Steve Morgan (DATA CSA)" userId="61fea5e3-f521-45b4-90b4-18139a83a870" providerId="ADAL" clId="{EE09729A-F016-4AB6-96D7-677DB19AA3C6}" dt="2021-06-07T16:28:40.699" v="495" actId="1076"/>
          <ac:grpSpMkLst>
            <pc:docMk/>
            <pc:sldMk cId="137311793" sldId="8472"/>
            <ac:grpSpMk id="14" creationId="{B5323675-290E-4536-B720-DA7A585368EF}"/>
          </ac:grpSpMkLst>
        </pc:grpChg>
        <pc:picChg chg="del mod">
          <ac:chgData name="Steve Morgan (DATA CSA)" userId="61fea5e3-f521-45b4-90b4-18139a83a870" providerId="ADAL" clId="{EE09729A-F016-4AB6-96D7-677DB19AA3C6}" dt="2021-06-07T16:07:08.188" v="7" actId="478"/>
          <ac:picMkLst>
            <pc:docMk/>
            <pc:sldMk cId="137311793" sldId="8472"/>
            <ac:picMk id="2" creationId="{96BF73F5-260B-407A-84F9-91EFE67AA09D}"/>
          </ac:picMkLst>
        </pc:picChg>
        <pc:picChg chg="add mod">
          <ac:chgData name="Steve Morgan (DATA CSA)" userId="61fea5e3-f521-45b4-90b4-18139a83a870" providerId="ADAL" clId="{EE09729A-F016-4AB6-96D7-677DB19AA3C6}" dt="2021-06-07T16:06:59.352" v="5" actId="1076"/>
          <ac:picMkLst>
            <pc:docMk/>
            <pc:sldMk cId="137311793" sldId="8472"/>
            <ac:picMk id="5" creationId="{8A6EF5DE-6D3C-4987-9527-BF95C95631E1}"/>
          </ac:picMkLst>
        </pc:picChg>
        <pc:picChg chg="del">
          <ac:chgData name="Steve Morgan (DATA CSA)" userId="61fea5e3-f521-45b4-90b4-18139a83a870" providerId="ADAL" clId="{EE09729A-F016-4AB6-96D7-677DB19AA3C6}" dt="2021-06-07T16:06:53.249" v="3" actId="478"/>
          <ac:picMkLst>
            <pc:docMk/>
            <pc:sldMk cId="137311793" sldId="8472"/>
            <ac:picMk id="12" creationId="{143E7D6B-2D27-4341-94E7-A434F8ABE1A0}"/>
          </ac:picMkLst>
        </pc:picChg>
        <pc:picChg chg="mod">
          <ac:chgData name="Steve Morgan (DATA CSA)" userId="61fea5e3-f521-45b4-90b4-18139a83a870" providerId="ADAL" clId="{EE09729A-F016-4AB6-96D7-677DB19AA3C6}" dt="2021-06-07T16:28:40.699" v="495" actId="1076"/>
          <ac:picMkLst>
            <pc:docMk/>
            <pc:sldMk cId="137311793" sldId="8472"/>
            <ac:picMk id="15" creationId="{EDA730D5-CCD4-4220-B6AB-57A012727D77}"/>
          </ac:picMkLst>
        </pc:picChg>
        <pc:picChg chg="mod">
          <ac:chgData name="Steve Morgan (DATA CSA)" userId="61fea5e3-f521-45b4-90b4-18139a83a870" providerId="ADAL" clId="{EE09729A-F016-4AB6-96D7-677DB19AA3C6}" dt="2021-06-07T16:28:40.699" v="495" actId="1076"/>
          <ac:picMkLst>
            <pc:docMk/>
            <pc:sldMk cId="137311793" sldId="8472"/>
            <ac:picMk id="17" creationId="{53405E19-2422-4C4C-8ACE-FA4F83E5A042}"/>
          </ac:picMkLst>
        </pc:picChg>
      </pc:sldChg>
      <pc:sldChg chg="addSp">
        <pc:chgData name="Steve Morgan (DATA CSA)" userId="61fea5e3-f521-45b4-90b4-18139a83a870" providerId="ADAL" clId="{EE09729A-F016-4AB6-96D7-677DB19AA3C6}" dt="2021-06-07T16:30:39.870" v="519"/>
        <pc:sldMkLst>
          <pc:docMk/>
          <pc:sldMk cId="864780474" sldId="8472"/>
        </pc:sldMkLst>
        <pc:spChg chg="add">
          <ac:chgData name="Steve Morgan (DATA CSA)" userId="61fea5e3-f521-45b4-90b4-18139a83a870" providerId="ADAL" clId="{EE09729A-F016-4AB6-96D7-677DB19AA3C6}" dt="2021-06-07T16:30:39.870" v="519"/>
          <ac:spMkLst>
            <pc:docMk/>
            <pc:sldMk cId="864780474" sldId="8472"/>
            <ac:spMk id="2" creationId="{E223210C-F8F7-411A-A272-E0B0509CDEB1}"/>
          </ac:spMkLst>
        </pc:spChg>
      </pc:sldChg>
      <pc:sldChg chg="addSp">
        <pc:chgData name="Steve Morgan (DATA CSA)" userId="61fea5e3-f521-45b4-90b4-18139a83a870" providerId="ADAL" clId="{EE09729A-F016-4AB6-96D7-677DB19AA3C6}" dt="2021-06-07T16:30:06.316" v="513"/>
        <pc:sldMkLst>
          <pc:docMk/>
          <pc:sldMk cId="1838460092" sldId="8472"/>
        </pc:sldMkLst>
        <pc:spChg chg="add">
          <ac:chgData name="Steve Morgan (DATA CSA)" userId="61fea5e3-f521-45b4-90b4-18139a83a870" providerId="ADAL" clId="{EE09729A-F016-4AB6-96D7-677DB19AA3C6}" dt="2021-06-07T16:30:06.316" v="513"/>
          <ac:spMkLst>
            <pc:docMk/>
            <pc:sldMk cId="1838460092" sldId="8472"/>
            <ac:spMk id="2" creationId="{3E3A7014-55D7-41C7-9A76-0BE08C28316F}"/>
          </ac:spMkLst>
        </pc:spChg>
      </pc:sldChg>
      <pc:sldChg chg="addSp">
        <pc:chgData name="Steve Morgan (DATA CSA)" userId="61fea5e3-f521-45b4-90b4-18139a83a870" providerId="ADAL" clId="{EE09729A-F016-4AB6-96D7-677DB19AA3C6}" dt="2021-06-07T16:30:16.293" v="516"/>
        <pc:sldMkLst>
          <pc:docMk/>
          <pc:sldMk cId="2226693555" sldId="8472"/>
        </pc:sldMkLst>
        <pc:spChg chg="add">
          <ac:chgData name="Steve Morgan (DATA CSA)" userId="61fea5e3-f521-45b4-90b4-18139a83a870" providerId="ADAL" clId="{EE09729A-F016-4AB6-96D7-677DB19AA3C6}" dt="2021-06-07T16:30:16.293" v="516"/>
          <ac:spMkLst>
            <pc:docMk/>
            <pc:sldMk cId="2226693555" sldId="8472"/>
            <ac:spMk id="2" creationId="{8896576E-0764-4C80-B345-1B9D936A50F8}"/>
          </ac:spMkLst>
        </pc:spChg>
      </pc:sldChg>
      <pc:sldChg chg="modSp del mod">
        <pc:chgData name="Steve Morgan (DATA CSA)" userId="61fea5e3-f521-45b4-90b4-18139a83a870" providerId="ADAL" clId="{EE09729A-F016-4AB6-96D7-677DB19AA3C6}" dt="2021-06-07T16:41:13.933" v="564" actId="2696"/>
        <pc:sldMkLst>
          <pc:docMk/>
          <pc:sldMk cId="1050282174" sldId="8473"/>
        </pc:sldMkLst>
        <pc:graphicFrameChg chg="mod modGraphic">
          <ac:chgData name="Steve Morgan (DATA CSA)" userId="61fea5e3-f521-45b4-90b4-18139a83a870" providerId="ADAL" clId="{EE09729A-F016-4AB6-96D7-677DB19AA3C6}" dt="2021-06-07T16:37:10.489" v="558" actId="1076"/>
          <ac:graphicFrameMkLst>
            <pc:docMk/>
            <pc:sldMk cId="1050282174" sldId="8473"/>
            <ac:graphicFrameMk id="3" creationId="{7C4CEF60-E516-4D1F-94AC-CE5135C5F6DF}"/>
          </ac:graphicFrameMkLst>
        </pc:graphicFrameChg>
      </pc:sldChg>
      <pc:sldChg chg="addSp delSp modSp mod">
        <pc:chgData name="Steve Morgan (DATA CSA)" userId="61fea5e3-f521-45b4-90b4-18139a83a870" providerId="ADAL" clId="{EE09729A-F016-4AB6-96D7-677DB19AA3C6}" dt="2021-06-07T16:33:13.769" v="524" actId="1076"/>
        <pc:sldMkLst>
          <pc:docMk/>
          <pc:sldMk cId="2323975511" sldId="8475"/>
        </pc:sldMkLst>
        <pc:spChg chg="mod">
          <ac:chgData name="Steve Morgan (DATA CSA)" userId="61fea5e3-f521-45b4-90b4-18139a83a870" providerId="ADAL" clId="{EE09729A-F016-4AB6-96D7-677DB19AA3C6}" dt="2021-06-07T16:33:13.769" v="524" actId="1076"/>
          <ac:spMkLst>
            <pc:docMk/>
            <pc:sldMk cId="2323975511" sldId="8475"/>
            <ac:spMk id="2" creationId="{BB8ECF5E-D932-4057-94EE-55A82AB68C90}"/>
          </ac:spMkLst>
        </pc:spChg>
        <pc:spChg chg="mod">
          <ac:chgData name="Steve Morgan (DATA CSA)" userId="61fea5e3-f521-45b4-90b4-18139a83a870" providerId="ADAL" clId="{EE09729A-F016-4AB6-96D7-677DB19AA3C6}" dt="2021-06-07T16:33:13.769" v="524" actId="1076"/>
          <ac:spMkLst>
            <pc:docMk/>
            <pc:sldMk cId="2323975511" sldId="8475"/>
            <ac:spMk id="5" creationId="{641FB6AF-CFE1-4F24-8AA6-DACAF18CF73E}"/>
          </ac:spMkLst>
        </pc:spChg>
        <pc:spChg chg="mod">
          <ac:chgData name="Steve Morgan (DATA CSA)" userId="61fea5e3-f521-45b4-90b4-18139a83a870" providerId="ADAL" clId="{EE09729A-F016-4AB6-96D7-677DB19AA3C6}" dt="2021-06-07T16:33:13.769" v="524" actId="1076"/>
          <ac:spMkLst>
            <pc:docMk/>
            <pc:sldMk cId="2323975511" sldId="8475"/>
            <ac:spMk id="26" creationId="{D4316FD9-60B1-4BDD-9196-9B94F104FB93}"/>
          </ac:spMkLst>
        </pc:spChg>
        <pc:spChg chg="mod">
          <ac:chgData name="Steve Morgan (DATA CSA)" userId="61fea5e3-f521-45b4-90b4-18139a83a870" providerId="ADAL" clId="{EE09729A-F016-4AB6-96D7-677DB19AA3C6}" dt="2021-06-07T16:09:20.351" v="25" actId="1076"/>
          <ac:spMkLst>
            <pc:docMk/>
            <pc:sldMk cId="2323975511" sldId="8475"/>
            <ac:spMk id="31" creationId="{14EC2B3A-C06A-4464-98E7-2CC2D71559B4}"/>
          </ac:spMkLst>
        </pc:spChg>
        <pc:spChg chg="mod">
          <ac:chgData name="Steve Morgan (DATA CSA)" userId="61fea5e3-f521-45b4-90b4-18139a83a870" providerId="ADAL" clId="{EE09729A-F016-4AB6-96D7-677DB19AA3C6}" dt="2021-06-07T16:33:13.769" v="524" actId="1076"/>
          <ac:spMkLst>
            <pc:docMk/>
            <pc:sldMk cId="2323975511" sldId="8475"/>
            <ac:spMk id="34" creationId="{2CC416D6-491E-486A-A87D-46A9B99E8F1C}"/>
          </ac:spMkLst>
        </pc:spChg>
        <pc:spChg chg="mod">
          <ac:chgData name="Steve Morgan (DATA CSA)" userId="61fea5e3-f521-45b4-90b4-18139a83a870" providerId="ADAL" clId="{EE09729A-F016-4AB6-96D7-677DB19AA3C6}" dt="2021-06-07T16:33:13.769" v="524" actId="1076"/>
          <ac:spMkLst>
            <pc:docMk/>
            <pc:sldMk cId="2323975511" sldId="8475"/>
            <ac:spMk id="38" creationId="{6B7F6FEB-857C-45FC-8ADB-B1932154655A}"/>
          </ac:spMkLst>
        </pc:spChg>
        <pc:spChg chg="mod">
          <ac:chgData name="Steve Morgan (DATA CSA)" userId="61fea5e3-f521-45b4-90b4-18139a83a870" providerId="ADAL" clId="{EE09729A-F016-4AB6-96D7-677DB19AA3C6}" dt="2021-06-07T16:33:13.769" v="524" actId="1076"/>
          <ac:spMkLst>
            <pc:docMk/>
            <pc:sldMk cId="2323975511" sldId="8475"/>
            <ac:spMk id="40" creationId="{2342DF5A-4E56-4C69-881C-50CF4D43F050}"/>
          </ac:spMkLst>
        </pc:spChg>
        <pc:grpChg chg="mod">
          <ac:chgData name="Steve Morgan (DATA CSA)" userId="61fea5e3-f521-45b4-90b4-18139a83a870" providerId="ADAL" clId="{EE09729A-F016-4AB6-96D7-677DB19AA3C6}" dt="2021-06-07T16:33:13.769" v="524" actId="1076"/>
          <ac:grpSpMkLst>
            <pc:docMk/>
            <pc:sldMk cId="2323975511" sldId="8475"/>
            <ac:grpSpMk id="4" creationId="{163AAB95-DBD8-4C1E-8EB6-A1819CBBC445}"/>
          </ac:grpSpMkLst>
        </pc:grpChg>
        <pc:grpChg chg="del">
          <ac:chgData name="Steve Morgan (DATA CSA)" userId="61fea5e3-f521-45b4-90b4-18139a83a870" providerId="ADAL" clId="{EE09729A-F016-4AB6-96D7-677DB19AA3C6}" dt="2021-06-07T16:07:38.736" v="18" actId="478"/>
          <ac:grpSpMkLst>
            <pc:docMk/>
            <pc:sldMk cId="2323975511" sldId="8475"/>
            <ac:grpSpMk id="6" creationId="{E8295CAF-EE6D-4FA5-9BCF-63AF34C67970}"/>
          </ac:grpSpMkLst>
        </pc:grpChg>
        <pc:grpChg chg="del mod">
          <ac:chgData name="Steve Morgan (DATA CSA)" userId="61fea5e3-f521-45b4-90b4-18139a83a870" providerId="ADAL" clId="{EE09729A-F016-4AB6-96D7-677DB19AA3C6}" dt="2021-06-07T16:28:19.066" v="493" actId="478"/>
          <ac:grpSpMkLst>
            <pc:docMk/>
            <pc:sldMk cId="2323975511" sldId="8475"/>
            <ac:grpSpMk id="7" creationId="{5F2CBEC5-6129-49A8-B26A-B70158EFE547}"/>
          </ac:grpSpMkLst>
        </pc:grpChg>
        <pc:grpChg chg="mod">
          <ac:chgData name="Steve Morgan (DATA CSA)" userId="61fea5e3-f521-45b4-90b4-18139a83a870" providerId="ADAL" clId="{EE09729A-F016-4AB6-96D7-677DB19AA3C6}" dt="2021-06-07T16:33:13.769" v="524" actId="1076"/>
          <ac:grpSpMkLst>
            <pc:docMk/>
            <pc:sldMk cId="2323975511" sldId="8475"/>
            <ac:grpSpMk id="8" creationId="{CD70D909-D219-40DF-9850-A7C20C451119}"/>
          </ac:grpSpMkLst>
        </pc:grpChg>
        <pc:grpChg chg="mod">
          <ac:chgData name="Steve Morgan (DATA CSA)" userId="61fea5e3-f521-45b4-90b4-18139a83a870" providerId="ADAL" clId="{EE09729A-F016-4AB6-96D7-677DB19AA3C6}" dt="2021-06-07T16:09:20.351" v="25" actId="1076"/>
          <ac:grpSpMkLst>
            <pc:docMk/>
            <pc:sldMk cId="2323975511" sldId="8475"/>
            <ac:grpSpMk id="28" creationId="{C7DD7FA2-0C9D-4578-85F5-7E8375243C9D}"/>
          </ac:grpSpMkLst>
        </pc:grpChg>
        <pc:grpChg chg="mod">
          <ac:chgData name="Steve Morgan (DATA CSA)" userId="61fea5e3-f521-45b4-90b4-18139a83a870" providerId="ADAL" clId="{EE09729A-F016-4AB6-96D7-677DB19AA3C6}" dt="2021-06-07T16:33:13.769" v="524" actId="1076"/>
          <ac:grpSpMkLst>
            <pc:docMk/>
            <pc:sldMk cId="2323975511" sldId="8475"/>
            <ac:grpSpMk id="30" creationId="{B5263195-7216-45AD-906B-82373ADDD50D}"/>
          </ac:grpSpMkLst>
        </pc:grpChg>
        <pc:grpChg chg="mod">
          <ac:chgData name="Steve Morgan (DATA CSA)" userId="61fea5e3-f521-45b4-90b4-18139a83a870" providerId="ADAL" clId="{EE09729A-F016-4AB6-96D7-677DB19AA3C6}" dt="2021-06-07T16:33:13.769" v="524" actId="1076"/>
          <ac:grpSpMkLst>
            <pc:docMk/>
            <pc:sldMk cId="2323975511" sldId="8475"/>
            <ac:grpSpMk id="32" creationId="{3FA3D282-F6BE-4788-ADB2-8B88FE6F184E}"/>
          </ac:grpSpMkLst>
        </pc:grpChg>
        <pc:grpChg chg="add mod">
          <ac:chgData name="Steve Morgan (DATA CSA)" userId="61fea5e3-f521-45b4-90b4-18139a83a870" providerId="ADAL" clId="{EE09729A-F016-4AB6-96D7-677DB19AA3C6}" dt="2021-06-07T16:33:13.769" v="524" actId="1076"/>
          <ac:grpSpMkLst>
            <pc:docMk/>
            <pc:sldMk cId="2323975511" sldId="8475"/>
            <ac:grpSpMk id="35" creationId="{3028B410-635E-4B60-89A1-FE993E64156F}"/>
          </ac:grpSpMkLst>
        </pc:grpChg>
        <pc:grpChg chg="mod">
          <ac:chgData name="Steve Morgan (DATA CSA)" userId="61fea5e3-f521-45b4-90b4-18139a83a870" providerId="ADAL" clId="{EE09729A-F016-4AB6-96D7-677DB19AA3C6}" dt="2021-06-07T16:33:13.769" v="524" actId="1076"/>
          <ac:grpSpMkLst>
            <pc:docMk/>
            <pc:sldMk cId="2323975511" sldId="8475"/>
            <ac:grpSpMk id="37" creationId="{FA38E810-0BE7-4FB8-9C5D-FCD34C8BAE4C}"/>
          </ac:grpSpMkLst>
        </pc:grpChg>
        <pc:picChg chg="mod">
          <ac:chgData name="Steve Morgan (DATA CSA)" userId="61fea5e3-f521-45b4-90b4-18139a83a870" providerId="ADAL" clId="{EE09729A-F016-4AB6-96D7-677DB19AA3C6}" dt="2021-06-07T16:33:13.769" v="524" actId="1076"/>
          <ac:picMkLst>
            <pc:docMk/>
            <pc:sldMk cId="2323975511" sldId="8475"/>
            <ac:picMk id="12" creationId="{F4993662-7F75-437E-A54D-2E2894DE7995}"/>
          </ac:picMkLst>
        </pc:picChg>
        <pc:picChg chg="mod">
          <ac:chgData name="Steve Morgan (DATA CSA)" userId="61fea5e3-f521-45b4-90b4-18139a83a870" providerId="ADAL" clId="{EE09729A-F016-4AB6-96D7-677DB19AA3C6}" dt="2021-06-07T16:33:13.769" v="524" actId="1076"/>
          <ac:picMkLst>
            <pc:docMk/>
            <pc:sldMk cId="2323975511" sldId="8475"/>
            <ac:picMk id="13" creationId="{660AC887-9523-444D-BEF4-184A49E26D38}"/>
          </ac:picMkLst>
        </pc:picChg>
        <pc:picChg chg="mod">
          <ac:chgData name="Steve Morgan (DATA CSA)" userId="61fea5e3-f521-45b4-90b4-18139a83a870" providerId="ADAL" clId="{EE09729A-F016-4AB6-96D7-677DB19AA3C6}" dt="2021-06-07T16:33:13.769" v="524" actId="1076"/>
          <ac:picMkLst>
            <pc:docMk/>
            <pc:sldMk cId="2323975511" sldId="8475"/>
            <ac:picMk id="27" creationId="{5447F331-F7FD-4586-987A-60803ECDF321}"/>
          </ac:picMkLst>
        </pc:picChg>
        <pc:picChg chg="mod">
          <ac:chgData name="Steve Morgan (DATA CSA)" userId="61fea5e3-f521-45b4-90b4-18139a83a870" providerId="ADAL" clId="{EE09729A-F016-4AB6-96D7-677DB19AA3C6}" dt="2021-06-07T16:09:20.351" v="25" actId="1076"/>
          <ac:picMkLst>
            <pc:docMk/>
            <pc:sldMk cId="2323975511" sldId="8475"/>
            <ac:picMk id="29" creationId="{17C3647A-1B2F-4B0C-8E1C-198E6234990E}"/>
          </ac:picMkLst>
        </pc:picChg>
        <pc:picChg chg="mod">
          <ac:chgData name="Steve Morgan (DATA CSA)" userId="61fea5e3-f521-45b4-90b4-18139a83a870" providerId="ADAL" clId="{EE09729A-F016-4AB6-96D7-677DB19AA3C6}" dt="2021-06-07T16:09:20.351" v="25" actId="1076"/>
          <ac:picMkLst>
            <pc:docMk/>
            <pc:sldMk cId="2323975511" sldId="8475"/>
            <ac:picMk id="33" creationId="{8D584B0F-6449-46CA-84F0-C68057F46246}"/>
          </ac:picMkLst>
        </pc:picChg>
        <pc:picChg chg="mod">
          <ac:chgData name="Steve Morgan (DATA CSA)" userId="61fea5e3-f521-45b4-90b4-18139a83a870" providerId="ADAL" clId="{EE09729A-F016-4AB6-96D7-677DB19AA3C6}" dt="2021-06-07T16:33:13.769" v="524" actId="1076"/>
          <ac:picMkLst>
            <pc:docMk/>
            <pc:sldMk cId="2323975511" sldId="8475"/>
            <ac:picMk id="36" creationId="{D6A6271F-C2C2-4375-A6E8-96426A518184}"/>
          </ac:picMkLst>
        </pc:picChg>
        <pc:picChg chg="mod">
          <ac:chgData name="Steve Morgan (DATA CSA)" userId="61fea5e3-f521-45b4-90b4-18139a83a870" providerId="ADAL" clId="{EE09729A-F016-4AB6-96D7-677DB19AA3C6}" dt="2021-06-07T16:33:13.769" v="524" actId="1076"/>
          <ac:picMkLst>
            <pc:docMk/>
            <pc:sldMk cId="2323975511" sldId="8475"/>
            <ac:picMk id="39" creationId="{4E9E65AD-4A1D-4EC4-B3F6-3FF8EF41FF4E}"/>
          </ac:picMkLst>
        </pc:picChg>
        <pc:picChg chg="mod">
          <ac:chgData name="Steve Morgan (DATA CSA)" userId="61fea5e3-f521-45b4-90b4-18139a83a870" providerId="ADAL" clId="{EE09729A-F016-4AB6-96D7-677DB19AA3C6}" dt="2021-06-07T16:33:13.769" v="524" actId="1076"/>
          <ac:picMkLst>
            <pc:docMk/>
            <pc:sldMk cId="2323975511" sldId="8475"/>
            <ac:picMk id="41" creationId="{0E1DA001-0C4F-412E-8885-885CB7A771C1}"/>
          </ac:picMkLst>
        </pc:picChg>
      </pc:sldChg>
      <pc:sldChg chg="modSp add mod">
        <pc:chgData name="Steve Morgan (DATA CSA)" userId="61fea5e3-f521-45b4-90b4-18139a83a870" providerId="ADAL" clId="{EE09729A-F016-4AB6-96D7-677DB19AA3C6}" dt="2021-06-15T07:42:39.350" v="574" actId="20577"/>
        <pc:sldMkLst>
          <pc:docMk/>
          <pc:sldMk cId="1807742942" sldId="8476"/>
        </pc:sldMkLst>
        <pc:graphicFrameChg chg="mod modGraphic">
          <ac:chgData name="Steve Morgan (DATA CSA)" userId="61fea5e3-f521-45b4-90b4-18139a83a870" providerId="ADAL" clId="{EE09729A-F016-4AB6-96D7-677DB19AA3C6}" dt="2021-06-15T07:42:39.350" v="574" actId="20577"/>
          <ac:graphicFrameMkLst>
            <pc:docMk/>
            <pc:sldMk cId="1807742942" sldId="8476"/>
            <ac:graphicFrameMk id="3" creationId="{7C4CEF60-E516-4D1F-94AC-CE5135C5F6DF}"/>
          </ac:graphicFrameMkLst>
        </pc:graphicFrameChg>
      </pc:sldChg>
    </pc:docChg>
  </pc:docChgLst>
  <pc:docChgLst>
    <pc:chgData name="Steve Morgan (DATA CSA)" userId="S::stmorgan@microsoft.com::61fea5e3-f521-45b4-90b4-18139a83a870" providerId="AD" clId="Web-{C5B98BC0-B241-E5BB-A678-E358F9CEDE27}"/>
    <pc:docChg chg="delSld modSection">
      <pc:chgData name="Steve Morgan (DATA CSA)" userId="S::stmorgan@microsoft.com::61fea5e3-f521-45b4-90b4-18139a83a870" providerId="AD" clId="Web-{C5B98BC0-B241-E5BB-A678-E358F9CEDE27}" dt="2021-02-22T11:19:44.625" v="14"/>
      <pc:docMkLst>
        <pc:docMk/>
      </pc:docMkLst>
      <pc:sldChg chg="del">
        <pc:chgData name="Steve Morgan (DATA CSA)" userId="S::stmorgan@microsoft.com::61fea5e3-f521-45b4-90b4-18139a83a870" providerId="AD" clId="Web-{C5B98BC0-B241-E5BB-A678-E358F9CEDE27}" dt="2021-02-22T11:19:44.515" v="0"/>
        <pc:sldMkLst>
          <pc:docMk/>
          <pc:sldMk cId="1066074585" sldId="567"/>
        </pc:sldMkLst>
      </pc:sldChg>
      <pc:sldChg chg="del">
        <pc:chgData name="Steve Morgan (DATA CSA)" userId="S::stmorgan@microsoft.com::61fea5e3-f521-45b4-90b4-18139a83a870" providerId="AD" clId="Web-{C5B98BC0-B241-E5BB-A678-E358F9CEDE27}" dt="2021-02-22T11:19:44.531" v="2"/>
        <pc:sldMkLst>
          <pc:docMk/>
          <pc:sldMk cId="2570993339" sldId="1626"/>
        </pc:sldMkLst>
      </pc:sldChg>
      <pc:sldChg chg="del">
        <pc:chgData name="Steve Morgan (DATA CSA)" userId="S::stmorgan@microsoft.com::61fea5e3-f521-45b4-90b4-18139a83a870" providerId="AD" clId="Web-{C5B98BC0-B241-E5BB-A678-E358F9CEDE27}" dt="2021-02-22T11:19:44.562" v="8"/>
        <pc:sldMkLst>
          <pc:docMk/>
          <pc:sldMk cId="2179035970" sldId="1813"/>
        </pc:sldMkLst>
      </pc:sldChg>
      <pc:sldChg chg="del">
        <pc:chgData name="Steve Morgan (DATA CSA)" userId="S::stmorgan@microsoft.com::61fea5e3-f521-45b4-90b4-18139a83a870" providerId="AD" clId="Web-{C5B98BC0-B241-E5BB-A678-E358F9CEDE27}" dt="2021-02-22T11:19:44.562" v="7"/>
        <pc:sldMkLst>
          <pc:docMk/>
          <pc:sldMk cId="2928581037" sldId="1841"/>
        </pc:sldMkLst>
      </pc:sldChg>
      <pc:sldChg chg="del">
        <pc:chgData name="Steve Morgan (DATA CSA)" userId="S::stmorgan@microsoft.com::61fea5e3-f521-45b4-90b4-18139a83a870" providerId="AD" clId="Web-{C5B98BC0-B241-E5BB-A678-E358F9CEDE27}" dt="2021-02-22T11:19:44.625" v="14"/>
        <pc:sldMkLst>
          <pc:docMk/>
          <pc:sldMk cId="1475083838" sldId="4702"/>
        </pc:sldMkLst>
      </pc:sldChg>
      <pc:sldChg chg="del">
        <pc:chgData name="Steve Morgan (DATA CSA)" userId="S::stmorgan@microsoft.com::61fea5e3-f521-45b4-90b4-18139a83a870" providerId="AD" clId="Web-{C5B98BC0-B241-E5BB-A678-E358F9CEDE27}" dt="2021-02-22T11:19:44.578" v="9"/>
        <pc:sldMkLst>
          <pc:docMk/>
          <pc:sldMk cId="3576657116" sldId="8231"/>
        </pc:sldMkLst>
      </pc:sldChg>
      <pc:sldChg chg="del">
        <pc:chgData name="Steve Morgan (DATA CSA)" userId="S::stmorgan@microsoft.com::61fea5e3-f521-45b4-90b4-18139a83a870" providerId="AD" clId="Web-{C5B98BC0-B241-E5BB-A678-E358F9CEDE27}" dt="2021-02-22T11:19:44.578" v="10"/>
        <pc:sldMkLst>
          <pc:docMk/>
          <pc:sldMk cId="3930773942" sldId="8232"/>
        </pc:sldMkLst>
      </pc:sldChg>
      <pc:sldChg chg="del">
        <pc:chgData name="Steve Morgan (DATA CSA)" userId="S::stmorgan@microsoft.com::61fea5e3-f521-45b4-90b4-18139a83a870" providerId="AD" clId="Web-{C5B98BC0-B241-E5BB-A678-E358F9CEDE27}" dt="2021-02-22T11:19:44.531" v="4"/>
        <pc:sldMkLst>
          <pc:docMk/>
          <pc:sldMk cId="3466771134" sldId="8458"/>
        </pc:sldMkLst>
      </pc:sldChg>
      <pc:sldChg chg="del">
        <pc:chgData name="Steve Morgan (DATA CSA)" userId="S::stmorgan@microsoft.com::61fea5e3-f521-45b4-90b4-18139a83a870" providerId="AD" clId="Web-{C5B98BC0-B241-E5BB-A678-E358F9CEDE27}" dt="2021-02-22T11:19:44.531" v="3"/>
        <pc:sldMkLst>
          <pc:docMk/>
          <pc:sldMk cId="3923853953" sldId="8459"/>
        </pc:sldMkLst>
      </pc:sldChg>
      <pc:sldChg chg="del">
        <pc:chgData name="Steve Morgan (DATA CSA)" userId="S::stmorgan@microsoft.com::61fea5e3-f521-45b4-90b4-18139a83a870" providerId="AD" clId="Web-{C5B98BC0-B241-E5BB-A678-E358F9CEDE27}" dt="2021-02-22T11:19:44.547" v="6"/>
        <pc:sldMkLst>
          <pc:docMk/>
          <pc:sldMk cId="4059051870" sldId="8462"/>
        </pc:sldMkLst>
      </pc:sldChg>
      <pc:sldChg chg="del">
        <pc:chgData name="Steve Morgan (DATA CSA)" userId="S::stmorgan@microsoft.com::61fea5e3-f521-45b4-90b4-18139a83a870" providerId="AD" clId="Web-{C5B98BC0-B241-E5BB-A678-E358F9CEDE27}" dt="2021-02-22T11:19:44.578" v="12"/>
        <pc:sldMkLst>
          <pc:docMk/>
          <pc:sldMk cId="1381131308" sldId="8463"/>
        </pc:sldMkLst>
      </pc:sldChg>
      <pc:sldChg chg="del">
        <pc:chgData name="Steve Morgan (DATA CSA)" userId="S::stmorgan@microsoft.com::61fea5e3-f521-45b4-90b4-18139a83a870" providerId="AD" clId="Web-{C5B98BC0-B241-E5BB-A678-E358F9CEDE27}" dt="2021-02-22T11:19:44.515" v="1"/>
        <pc:sldMkLst>
          <pc:docMk/>
          <pc:sldMk cId="3515857791" sldId="8464"/>
        </pc:sldMkLst>
      </pc:sldChg>
      <pc:sldChg chg="del">
        <pc:chgData name="Steve Morgan (DATA CSA)" userId="S::stmorgan@microsoft.com::61fea5e3-f521-45b4-90b4-18139a83a870" providerId="AD" clId="Web-{C5B98BC0-B241-E5BB-A678-E358F9CEDE27}" dt="2021-02-22T11:19:44.578" v="11"/>
        <pc:sldMkLst>
          <pc:docMk/>
          <pc:sldMk cId="1437104696" sldId="8466"/>
        </pc:sldMkLst>
      </pc:sldChg>
      <pc:sldChg chg="del">
        <pc:chgData name="Steve Morgan (DATA CSA)" userId="S::stmorgan@microsoft.com::61fea5e3-f521-45b4-90b4-18139a83a870" providerId="AD" clId="Web-{C5B98BC0-B241-E5BB-A678-E358F9CEDE27}" dt="2021-02-22T11:19:44.547" v="5"/>
        <pc:sldMkLst>
          <pc:docMk/>
          <pc:sldMk cId="1065420673" sldId="8467"/>
        </pc:sldMkLst>
      </pc:sldChg>
      <pc:sldChg chg="del">
        <pc:chgData name="Steve Morgan (DATA CSA)" userId="S::stmorgan@microsoft.com::61fea5e3-f521-45b4-90b4-18139a83a870" providerId="AD" clId="Web-{C5B98BC0-B241-E5BB-A678-E358F9CEDE27}" dt="2021-02-22T11:19:44.578" v="13"/>
        <pc:sldMkLst>
          <pc:docMk/>
          <pc:sldMk cId="1314246265" sldId="8468"/>
        </pc:sldMkLst>
      </pc:sldChg>
    </pc:docChg>
  </pc:docChgLst>
  <pc:docChgLst>
    <pc:chgData name="Steve Morgan (DATA CSA)" userId="S::stmorgan@microsoft.com::61fea5e3-f521-45b4-90b4-18139a83a870" providerId="AD" clId="Web-{80838312-B79C-90FF-B41C-F224565F7DEB}"/>
    <pc:docChg chg="addSld delSld modSld modSection">
      <pc:chgData name="Steve Morgan (DATA CSA)" userId="S::stmorgan@microsoft.com::61fea5e3-f521-45b4-90b4-18139a83a870" providerId="AD" clId="Web-{80838312-B79C-90FF-B41C-F224565F7DEB}" dt="2021-04-12T12:04:45.500" v="34"/>
      <pc:docMkLst>
        <pc:docMk/>
      </pc:docMkLst>
      <pc:sldChg chg="add del">
        <pc:chgData name="Steve Morgan (DATA CSA)" userId="S::stmorgan@microsoft.com::61fea5e3-f521-45b4-90b4-18139a83a870" providerId="AD" clId="Web-{80838312-B79C-90FF-B41C-F224565F7DEB}" dt="2021-04-12T12:02:23.170" v="17"/>
        <pc:sldMkLst>
          <pc:docMk/>
          <pc:sldMk cId="963784292" sldId="8471"/>
        </pc:sldMkLst>
      </pc:sldChg>
      <pc:sldChg chg="addSp delSp modSp add replId">
        <pc:chgData name="Steve Morgan (DATA CSA)" userId="S::stmorgan@microsoft.com::61fea5e3-f521-45b4-90b4-18139a83a870" providerId="AD" clId="Web-{80838312-B79C-90FF-B41C-F224565F7DEB}" dt="2021-04-12T12:04:45.500" v="34"/>
        <pc:sldMkLst>
          <pc:docMk/>
          <pc:sldMk cId="137311793" sldId="8472"/>
        </pc:sldMkLst>
        <pc:spChg chg="del">
          <ac:chgData name="Steve Morgan (DATA CSA)" userId="S::stmorgan@microsoft.com::61fea5e3-f521-45b4-90b4-18139a83a870" providerId="AD" clId="Web-{80838312-B79C-90FF-B41C-F224565F7DEB}" dt="2021-04-12T12:01:54.935" v="11"/>
          <ac:spMkLst>
            <pc:docMk/>
            <pc:sldMk cId="137311793" sldId="8472"/>
            <ac:spMk id="2" creationId="{BB8ECF5E-D932-4057-94EE-55A82AB68C90}"/>
          </ac:spMkLst>
        </pc:spChg>
        <pc:spChg chg="del">
          <ac:chgData name="Steve Morgan (DATA CSA)" userId="S::stmorgan@microsoft.com::61fea5e3-f521-45b4-90b4-18139a83a870" providerId="AD" clId="Web-{80838312-B79C-90FF-B41C-F224565F7DEB}" dt="2021-04-12T12:01:54.935" v="8"/>
          <ac:spMkLst>
            <pc:docMk/>
            <pc:sldMk cId="137311793" sldId="8472"/>
            <ac:spMk id="9" creationId="{767CBD77-2134-4F0E-AFB6-25DF1B31A19E}"/>
          </ac:spMkLst>
        </pc:spChg>
        <pc:spChg chg="del">
          <ac:chgData name="Steve Morgan (DATA CSA)" userId="S::stmorgan@microsoft.com::61fea5e3-f521-45b4-90b4-18139a83a870" providerId="AD" clId="Web-{80838312-B79C-90FF-B41C-F224565F7DEB}" dt="2021-04-12T12:01:54.919" v="6"/>
          <ac:spMkLst>
            <pc:docMk/>
            <pc:sldMk cId="137311793" sldId="8472"/>
            <ac:spMk id="20" creationId="{8B1EC3AD-A78A-485A-BD29-73AB39D1C956}"/>
          </ac:spMkLst>
        </pc:spChg>
        <pc:spChg chg="mod">
          <ac:chgData name="Steve Morgan (DATA CSA)" userId="S::stmorgan@microsoft.com::61fea5e3-f521-45b4-90b4-18139a83a870" providerId="AD" clId="Web-{80838312-B79C-90FF-B41C-F224565F7DEB}" dt="2021-04-12T12:02:09.123" v="15" actId="20577"/>
          <ac:spMkLst>
            <pc:docMk/>
            <pc:sldMk cId="137311793" sldId="8472"/>
            <ac:spMk id="25" creationId="{B8B4A941-9507-42CF-A768-9F38D1DFF31B}"/>
          </ac:spMkLst>
        </pc:spChg>
        <pc:spChg chg="del">
          <ac:chgData name="Steve Morgan (DATA CSA)" userId="S::stmorgan@microsoft.com::61fea5e3-f521-45b4-90b4-18139a83a870" providerId="AD" clId="Web-{80838312-B79C-90FF-B41C-F224565F7DEB}" dt="2021-04-12T12:01:54.919" v="4"/>
          <ac:spMkLst>
            <pc:docMk/>
            <pc:sldMk cId="137311793" sldId="8472"/>
            <ac:spMk id="28" creationId="{8303654A-61AA-4925-A2D5-B1845A086F39}"/>
          </ac:spMkLst>
        </pc:spChg>
        <pc:spChg chg="add mod">
          <ac:chgData name="Steve Morgan (DATA CSA)" userId="S::stmorgan@microsoft.com::61fea5e3-f521-45b4-90b4-18139a83a870" providerId="AD" clId="Web-{80838312-B79C-90FF-B41C-F224565F7DEB}" dt="2021-04-12T12:02:43.389" v="26" actId="20577"/>
          <ac:spMkLst>
            <pc:docMk/>
            <pc:sldMk cId="137311793" sldId="8472"/>
            <ac:spMk id="38" creationId="{CA2EFA81-B467-49A9-876E-21BC81E1AA37}"/>
          </ac:spMkLst>
        </pc:spChg>
        <pc:grpChg chg="add mod">
          <ac:chgData name="Steve Morgan (DATA CSA)" userId="S::stmorgan@microsoft.com::61fea5e3-f521-45b4-90b4-18139a83a870" providerId="AD" clId="Web-{80838312-B79C-90FF-B41C-F224565F7DEB}" dt="2021-04-12T12:02:14.404" v="16" actId="1076"/>
          <ac:grpSpMkLst>
            <pc:docMk/>
            <pc:sldMk cId="137311793" sldId="8472"/>
            <ac:grpSpMk id="3" creationId="{0014D717-65A5-4762-B6C5-8BD808AE66D0}"/>
          </ac:grpSpMkLst>
        </pc:grpChg>
        <pc:grpChg chg="add">
          <ac:chgData name="Steve Morgan (DATA CSA)" userId="S::stmorgan@microsoft.com::61fea5e3-f521-45b4-90b4-18139a83a870" providerId="AD" clId="Web-{80838312-B79C-90FF-B41C-F224565F7DEB}" dt="2021-04-12T12:04:45.500" v="34"/>
          <ac:grpSpMkLst>
            <pc:docMk/>
            <pc:sldMk cId="137311793" sldId="8472"/>
            <ac:grpSpMk id="6" creationId="{0ED70F1F-9710-4328-9EB1-367BCEA85727}"/>
          </ac:grpSpMkLst>
        </pc:grpChg>
        <pc:grpChg chg="del">
          <ac:chgData name="Steve Morgan (DATA CSA)" userId="S::stmorgan@microsoft.com::61fea5e3-f521-45b4-90b4-18139a83a870" providerId="AD" clId="Web-{80838312-B79C-90FF-B41C-F224565F7DEB}" dt="2021-04-12T12:01:54.919" v="5"/>
          <ac:grpSpMkLst>
            <pc:docMk/>
            <pc:sldMk cId="137311793" sldId="8472"/>
            <ac:grpSpMk id="16" creationId="{994D1B00-E2CF-4626-AEA7-E8B9729A8864}"/>
          </ac:grpSpMkLst>
        </pc:grpChg>
        <pc:grpChg chg="del">
          <ac:chgData name="Steve Morgan (DATA CSA)" userId="S::stmorgan@microsoft.com::61fea5e3-f521-45b4-90b4-18139a83a870" providerId="AD" clId="Web-{80838312-B79C-90FF-B41C-F224565F7DEB}" dt="2021-04-12T12:01:54.935" v="12"/>
          <ac:grpSpMkLst>
            <pc:docMk/>
            <pc:sldMk cId="137311793" sldId="8472"/>
            <ac:grpSpMk id="30" creationId="{B5263195-7216-45AD-906B-82373ADDD50D}"/>
          </ac:grpSpMkLst>
        </pc:grpChg>
        <pc:grpChg chg="del">
          <ac:chgData name="Steve Morgan (DATA CSA)" userId="S::stmorgan@microsoft.com::61fea5e3-f521-45b4-90b4-18139a83a870" providerId="AD" clId="Web-{80838312-B79C-90FF-B41C-F224565F7DEB}" dt="2021-04-12T12:01:54.935" v="13"/>
          <ac:grpSpMkLst>
            <pc:docMk/>
            <pc:sldMk cId="137311793" sldId="8472"/>
            <ac:grpSpMk id="31" creationId="{59FC4E51-7F90-4AD4-8078-1686231A9308}"/>
          </ac:grpSpMkLst>
        </pc:grpChg>
        <pc:grpChg chg="del">
          <ac:chgData name="Steve Morgan (DATA CSA)" userId="S::stmorgan@microsoft.com::61fea5e3-f521-45b4-90b4-18139a83a870" providerId="AD" clId="Web-{80838312-B79C-90FF-B41C-F224565F7DEB}" dt="2021-04-12T12:01:54.935" v="9"/>
          <ac:grpSpMkLst>
            <pc:docMk/>
            <pc:sldMk cId="137311793" sldId="8472"/>
            <ac:grpSpMk id="32" creationId="{3FA3D282-F6BE-4788-ADB2-8B88FE6F184E}"/>
          </ac:grpSpMkLst>
        </pc:grpChg>
        <pc:grpChg chg="add mod">
          <ac:chgData name="Steve Morgan (DATA CSA)" userId="S::stmorgan@microsoft.com::61fea5e3-f521-45b4-90b4-18139a83a870" providerId="AD" clId="Web-{80838312-B79C-90FF-B41C-F224565F7DEB}" dt="2021-04-12T12:02:34.748" v="19" actId="1076"/>
          <ac:grpSpMkLst>
            <pc:docMk/>
            <pc:sldMk cId="137311793" sldId="8472"/>
            <ac:grpSpMk id="35" creationId="{6CE8B9FE-D131-4171-B132-132DB2E855DF}"/>
          </ac:grpSpMkLst>
        </pc:grpChg>
        <pc:grpChg chg="del">
          <ac:chgData name="Steve Morgan (DATA CSA)" userId="S::stmorgan@microsoft.com::61fea5e3-f521-45b4-90b4-18139a83a870" providerId="AD" clId="Web-{80838312-B79C-90FF-B41C-F224565F7DEB}" dt="2021-04-12T12:01:54.904" v="2"/>
          <ac:grpSpMkLst>
            <pc:docMk/>
            <pc:sldMk cId="137311793" sldId="8472"/>
            <ac:grpSpMk id="37" creationId="{FA38E810-0BE7-4FB8-9C5D-FCD34C8BAE4C}"/>
          </ac:grpSpMkLst>
        </pc:grpChg>
        <pc:picChg chg="add mod">
          <ac:chgData name="Steve Morgan (DATA CSA)" userId="S::stmorgan@microsoft.com::61fea5e3-f521-45b4-90b4-18139a83a870" providerId="AD" clId="Web-{80838312-B79C-90FF-B41C-F224565F7DEB}" dt="2021-04-12T12:04:38.141" v="33" actId="1076"/>
          <ac:picMkLst>
            <pc:docMk/>
            <pc:sldMk cId="137311793" sldId="8472"/>
            <ac:picMk id="4" creationId="{3E3C228B-F8DB-44FD-97F6-B23D86CB99E4}"/>
          </ac:picMkLst>
        </pc:picChg>
        <pc:picChg chg="del">
          <ac:chgData name="Steve Morgan (DATA CSA)" userId="S::stmorgan@microsoft.com::61fea5e3-f521-45b4-90b4-18139a83a870" providerId="AD" clId="Web-{80838312-B79C-90FF-B41C-F224565F7DEB}" dt="2021-04-12T12:01:54.935" v="10"/>
          <ac:picMkLst>
            <pc:docMk/>
            <pc:sldMk cId="137311793" sldId="8472"/>
            <ac:picMk id="13" creationId="{660AC887-9523-444D-BEF4-184A49E26D38}"/>
          </ac:picMkLst>
        </pc:picChg>
        <pc:picChg chg="del">
          <ac:chgData name="Steve Morgan (DATA CSA)" userId="S::stmorgan@microsoft.com::61fea5e3-f521-45b4-90b4-18139a83a870" providerId="AD" clId="Web-{80838312-B79C-90FF-B41C-F224565F7DEB}" dt="2021-04-12T12:01:54.919" v="7"/>
          <ac:picMkLst>
            <pc:docMk/>
            <pc:sldMk cId="137311793" sldId="8472"/>
            <ac:picMk id="18" creationId="{074DFDA7-850F-4300-91B2-6926C310D5EB}"/>
          </ac:picMkLst>
        </pc:picChg>
        <pc:picChg chg="del">
          <ac:chgData name="Steve Morgan (DATA CSA)" userId="S::stmorgan@microsoft.com::61fea5e3-f521-45b4-90b4-18139a83a870" providerId="AD" clId="Web-{80838312-B79C-90FF-B41C-F224565F7DEB}" dt="2021-04-12T12:01:54.919" v="3"/>
          <ac:picMkLst>
            <pc:docMk/>
            <pc:sldMk cId="137311793" sldId="8472"/>
            <ac:picMk id="29" creationId="{A5F16406-136E-45D6-A8E0-FDD5DF826D44}"/>
          </ac:picMkLst>
        </pc:picChg>
        <pc:picChg chg="add">
          <ac:chgData name="Steve Morgan (DATA CSA)" userId="S::stmorgan@microsoft.com::61fea5e3-f521-45b4-90b4-18139a83a870" providerId="AD" clId="Web-{80838312-B79C-90FF-B41C-F224565F7DEB}" dt="2021-04-12T12:02:29.904" v="18"/>
          <ac:picMkLst>
            <pc:docMk/>
            <pc:sldMk cId="137311793" sldId="8472"/>
            <ac:picMk id="39" creationId="{68401F66-A438-44B8-ABC6-8A9C9C2074BF}"/>
          </ac:picMkLst>
        </pc:picChg>
      </pc:sldChg>
    </pc:docChg>
  </pc:docChgLst>
  <pc:docChgLst>
    <pc:chgData name="Steve Morgan (DATA CSA)" userId="61fea5e3-f521-45b4-90b4-18139a83a870" providerId="ADAL" clId="{C7E2EA92-ABBF-4F5A-ABA6-7D0936398542}"/>
    <pc:docChg chg="undo custSel modSld sldOrd">
      <pc:chgData name="Steve Morgan (DATA CSA)" userId="61fea5e3-f521-45b4-90b4-18139a83a870" providerId="ADAL" clId="{C7E2EA92-ABBF-4F5A-ABA6-7D0936398542}" dt="2020-09-29T13:48:22.186" v="159" actId="1076"/>
      <pc:docMkLst>
        <pc:docMk/>
      </pc:docMkLst>
      <pc:sldChg chg="addSp delSp modSp mod">
        <pc:chgData name="Steve Morgan (DATA CSA)" userId="61fea5e3-f521-45b4-90b4-18139a83a870" providerId="ADAL" clId="{C7E2EA92-ABBF-4F5A-ABA6-7D0936398542}" dt="2020-09-29T13:48:22.186" v="159" actId="1076"/>
        <pc:sldMkLst>
          <pc:docMk/>
          <pc:sldMk cId="1087413383" sldId="8454"/>
        </pc:sldMkLst>
        <pc:spChg chg="mod">
          <ac:chgData name="Steve Morgan (DATA CSA)" userId="61fea5e3-f521-45b4-90b4-18139a83a870" providerId="ADAL" clId="{C7E2EA92-ABBF-4F5A-ABA6-7D0936398542}" dt="2020-09-29T13:48:22.186" v="159" actId="1076"/>
          <ac:spMkLst>
            <pc:docMk/>
            <pc:sldMk cId="1087413383" sldId="8454"/>
            <ac:spMk id="2" creationId="{BB8ECF5E-D932-4057-94EE-55A82AB68C90}"/>
          </ac:spMkLst>
        </pc:spChg>
        <pc:spChg chg="mod">
          <ac:chgData name="Steve Morgan (DATA CSA)" userId="61fea5e3-f521-45b4-90b4-18139a83a870" providerId="ADAL" clId="{C7E2EA92-ABBF-4F5A-ABA6-7D0936398542}" dt="2020-09-29T13:48:13.460" v="158" actId="1076"/>
          <ac:spMkLst>
            <pc:docMk/>
            <pc:sldMk cId="1087413383" sldId="8454"/>
            <ac:spMk id="5" creationId="{641FB6AF-CFE1-4F24-8AA6-DACAF18CF73E}"/>
          </ac:spMkLst>
        </pc:spChg>
        <pc:spChg chg="mod">
          <ac:chgData name="Steve Morgan (DATA CSA)" userId="61fea5e3-f521-45b4-90b4-18139a83a870" providerId="ADAL" clId="{C7E2EA92-ABBF-4F5A-ABA6-7D0936398542}" dt="2020-09-29T13:47:51.848" v="156" actId="1076"/>
          <ac:spMkLst>
            <pc:docMk/>
            <pc:sldMk cId="1087413383" sldId="8454"/>
            <ac:spMk id="7" creationId="{411CF0A0-6873-42B4-83A6-29A4EA6E45D8}"/>
          </ac:spMkLst>
        </pc:spChg>
        <pc:spChg chg="add mod">
          <ac:chgData name="Steve Morgan (DATA CSA)" userId="61fea5e3-f521-45b4-90b4-18139a83a870" providerId="ADAL" clId="{C7E2EA92-ABBF-4F5A-ABA6-7D0936398542}" dt="2020-09-29T13:45:59.050" v="152" actId="12788"/>
          <ac:spMkLst>
            <pc:docMk/>
            <pc:sldMk cId="1087413383" sldId="8454"/>
            <ac:spMk id="9" creationId="{767CBD77-2134-4F0E-AFB6-25DF1B31A19E}"/>
          </ac:spMkLst>
        </pc:spChg>
        <pc:spChg chg="mod">
          <ac:chgData name="Steve Morgan (DATA CSA)" userId="61fea5e3-f521-45b4-90b4-18139a83a870" providerId="ADAL" clId="{C7E2EA92-ABBF-4F5A-ABA6-7D0936398542}" dt="2020-09-29T13:23:00.085" v="105" actId="14100"/>
          <ac:spMkLst>
            <pc:docMk/>
            <pc:sldMk cId="1087413383" sldId="8454"/>
            <ac:spMk id="18" creationId="{CB921021-B0B7-4F0D-9146-EFB8644E4B92}"/>
          </ac:spMkLst>
        </pc:spChg>
        <pc:spChg chg="mod">
          <ac:chgData name="Steve Morgan (DATA CSA)" userId="61fea5e3-f521-45b4-90b4-18139a83a870" providerId="ADAL" clId="{C7E2EA92-ABBF-4F5A-ABA6-7D0936398542}" dt="2020-09-29T13:16:22.311" v="66" actId="1076"/>
          <ac:spMkLst>
            <pc:docMk/>
            <pc:sldMk cId="1087413383" sldId="8454"/>
            <ac:spMk id="19" creationId="{3C7D0095-0E6B-4207-AF2C-7772C6BE3286}"/>
          </ac:spMkLst>
        </pc:spChg>
        <pc:spChg chg="add del">
          <ac:chgData name="Steve Morgan (DATA CSA)" userId="61fea5e3-f521-45b4-90b4-18139a83a870" providerId="ADAL" clId="{C7E2EA92-ABBF-4F5A-ABA6-7D0936398542}" dt="2020-09-29T13:17:50.480" v="83" actId="22"/>
          <ac:spMkLst>
            <pc:docMk/>
            <pc:sldMk cId="1087413383" sldId="8454"/>
            <ac:spMk id="23" creationId="{2772886A-AC8D-4C5F-BC84-81A386B4A88F}"/>
          </ac:spMkLst>
        </pc:spChg>
        <pc:spChg chg="add del">
          <ac:chgData name="Steve Morgan (DATA CSA)" userId="61fea5e3-f521-45b4-90b4-18139a83a870" providerId="ADAL" clId="{C7E2EA92-ABBF-4F5A-ABA6-7D0936398542}" dt="2020-09-29T13:18:01.167" v="85" actId="22"/>
          <ac:spMkLst>
            <pc:docMk/>
            <pc:sldMk cId="1087413383" sldId="8454"/>
            <ac:spMk id="24" creationId="{4B8A573D-8817-48AB-BDDD-6B03673103F0}"/>
          </ac:spMkLst>
        </pc:spChg>
        <pc:spChg chg="mod">
          <ac:chgData name="Steve Morgan (DATA CSA)" userId="61fea5e3-f521-45b4-90b4-18139a83a870" providerId="ADAL" clId="{C7E2EA92-ABBF-4F5A-ABA6-7D0936398542}" dt="2020-09-29T13:23:27.822" v="106" actId="14100"/>
          <ac:spMkLst>
            <pc:docMk/>
            <pc:sldMk cId="1087413383" sldId="8454"/>
            <ac:spMk id="26" creationId="{D4316FD9-60B1-4BDD-9196-9B94F104FB93}"/>
          </ac:spMkLst>
        </pc:spChg>
        <pc:grpChg chg="mod">
          <ac:chgData name="Steve Morgan (DATA CSA)" userId="61fea5e3-f521-45b4-90b4-18139a83a870" providerId="ADAL" clId="{C7E2EA92-ABBF-4F5A-ABA6-7D0936398542}" dt="2020-09-29T13:47:51.848" v="156" actId="1076"/>
          <ac:grpSpMkLst>
            <pc:docMk/>
            <pc:sldMk cId="1087413383" sldId="8454"/>
            <ac:grpSpMk id="14" creationId="{E568DC79-9929-4EFB-84CC-C34CE6086094}"/>
          </ac:grpSpMkLst>
        </pc:grpChg>
        <pc:grpChg chg="mod">
          <ac:chgData name="Steve Morgan (DATA CSA)" userId="61fea5e3-f521-45b4-90b4-18139a83a870" providerId="ADAL" clId="{C7E2EA92-ABBF-4F5A-ABA6-7D0936398542}" dt="2020-09-29T13:48:22.186" v="159" actId="1076"/>
          <ac:grpSpMkLst>
            <pc:docMk/>
            <pc:sldMk cId="1087413383" sldId="8454"/>
            <ac:grpSpMk id="15" creationId="{16E6D2EE-3DA5-4DF1-AB2F-F9DED47E1894}"/>
          </ac:grpSpMkLst>
        </pc:grpChg>
        <pc:grpChg chg="del mod">
          <ac:chgData name="Steve Morgan (DATA CSA)" userId="61fea5e3-f521-45b4-90b4-18139a83a870" providerId="ADAL" clId="{C7E2EA92-ABBF-4F5A-ABA6-7D0936398542}" dt="2020-09-29T13:27:44.926" v="107" actId="478"/>
          <ac:grpSpMkLst>
            <pc:docMk/>
            <pc:sldMk cId="1087413383" sldId="8454"/>
            <ac:grpSpMk id="16" creationId="{63D23748-1A43-42E2-9795-90F1F8DCF5DD}"/>
          </ac:grpSpMkLst>
        </pc:grpChg>
        <pc:grpChg chg="mod">
          <ac:chgData name="Steve Morgan (DATA CSA)" userId="61fea5e3-f521-45b4-90b4-18139a83a870" providerId="ADAL" clId="{C7E2EA92-ABBF-4F5A-ABA6-7D0936398542}" dt="2020-09-29T13:48:13.460" v="158" actId="1076"/>
          <ac:grpSpMkLst>
            <pc:docMk/>
            <pc:sldMk cId="1087413383" sldId="8454"/>
            <ac:grpSpMk id="17" creationId="{8E4A8179-3DFE-4478-87DA-9473671EC683}"/>
          </ac:grpSpMkLst>
        </pc:grpChg>
        <pc:grpChg chg="add mod">
          <ac:chgData name="Steve Morgan (DATA CSA)" userId="61fea5e3-f521-45b4-90b4-18139a83a870" providerId="ADAL" clId="{C7E2EA92-ABBF-4F5A-ABA6-7D0936398542}" dt="2020-09-29T13:47:57.764" v="157" actId="1076"/>
          <ac:grpSpMkLst>
            <pc:docMk/>
            <pc:sldMk cId="1087413383" sldId="8454"/>
            <ac:grpSpMk id="19" creationId="{408D2AF4-697B-4284-B2AE-521F91D17B03}"/>
          </ac:grpSpMkLst>
        </pc:grpChg>
        <pc:grpChg chg="del mod">
          <ac:chgData name="Steve Morgan (DATA CSA)" userId="61fea5e3-f521-45b4-90b4-18139a83a870" providerId="ADAL" clId="{C7E2EA92-ABBF-4F5A-ABA6-7D0936398542}" dt="2020-09-29T13:17:46.670" v="81" actId="478"/>
          <ac:grpSpMkLst>
            <pc:docMk/>
            <pc:sldMk cId="1087413383" sldId="8454"/>
            <ac:grpSpMk id="21" creationId="{610ED0FB-44FA-45B6-AA7D-AFA1C71F7560}"/>
          </ac:grpSpMkLst>
        </pc:grpChg>
        <pc:grpChg chg="add mod">
          <ac:chgData name="Steve Morgan (DATA CSA)" userId="61fea5e3-f521-45b4-90b4-18139a83a870" providerId="ADAL" clId="{C7E2EA92-ABBF-4F5A-ABA6-7D0936398542}" dt="2020-09-29T13:23:27.822" v="106" actId="14100"/>
          <ac:grpSpMkLst>
            <pc:docMk/>
            <pc:sldMk cId="1087413383" sldId="8454"/>
            <ac:grpSpMk id="25" creationId="{668905BE-7B0F-46D6-AF3E-05D312CB3B57}"/>
          </ac:grpSpMkLst>
        </pc:grpChg>
        <pc:picChg chg="add del mod">
          <ac:chgData name="Steve Morgan (DATA CSA)" userId="61fea5e3-f521-45b4-90b4-18139a83a870" providerId="ADAL" clId="{C7E2EA92-ABBF-4F5A-ABA6-7D0936398542}" dt="2020-09-29T13:43:49.858" v="141" actId="478"/>
          <ac:picMkLst>
            <pc:docMk/>
            <pc:sldMk cId="1087413383" sldId="8454"/>
            <ac:picMk id="6" creationId="{7DDAE9B8-69D9-467D-8DE7-F176AC0A4296}"/>
          </ac:picMkLst>
        </pc:picChg>
        <pc:picChg chg="mod">
          <ac:chgData name="Steve Morgan (DATA CSA)" userId="61fea5e3-f521-45b4-90b4-18139a83a870" providerId="ADAL" clId="{C7E2EA92-ABBF-4F5A-ABA6-7D0936398542}" dt="2020-09-29T13:47:51.848" v="156" actId="1076"/>
          <ac:picMkLst>
            <pc:docMk/>
            <pc:sldMk cId="1087413383" sldId="8454"/>
            <ac:picMk id="8" creationId="{FC895AE8-9077-475F-8B89-B6B647D1D318}"/>
          </ac:picMkLst>
        </pc:picChg>
        <pc:picChg chg="add del mod">
          <ac:chgData name="Steve Morgan (DATA CSA)" userId="61fea5e3-f521-45b4-90b4-18139a83a870" providerId="ADAL" clId="{C7E2EA92-ABBF-4F5A-ABA6-7D0936398542}" dt="2020-09-29T13:44:29.768" v="143" actId="478"/>
          <ac:picMkLst>
            <pc:docMk/>
            <pc:sldMk cId="1087413383" sldId="8454"/>
            <ac:picMk id="11" creationId="{4B4AE84D-FA45-4B29-82C4-C87A32CAE307}"/>
          </ac:picMkLst>
        </pc:picChg>
        <pc:picChg chg="mod">
          <ac:chgData name="Steve Morgan (DATA CSA)" userId="61fea5e3-f521-45b4-90b4-18139a83a870" providerId="ADAL" clId="{C7E2EA92-ABBF-4F5A-ABA6-7D0936398542}" dt="2020-09-29T13:48:13.460" v="158" actId="1076"/>
          <ac:picMkLst>
            <pc:docMk/>
            <pc:sldMk cId="1087413383" sldId="8454"/>
            <ac:picMk id="12" creationId="{F4993662-7F75-437E-A54D-2E2894DE7995}"/>
          </ac:picMkLst>
        </pc:picChg>
        <pc:picChg chg="mod">
          <ac:chgData name="Steve Morgan (DATA CSA)" userId="61fea5e3-f521-45b4-90b4-18139a83a870" providerId="ADAL" clId="{C7E2EA92-ABBF-4F5A-ABA6-7D0936398542}" dt="2020-09-29T13:48:22.186" v="159" actId="1076"/>
          <ac:picMkLst>
            <pc:docMk/>
            <pc:sldMk cId="1087413383" sldId="8454"/>
            <ac:picMk id="13" creationId="{660AC887-9523-444D-BEF4-184A49E26D38}"/>
          </ac:picMkLst>
        </pc:picChg>
        <pc:picChg chg="add mod">
          <ac:chgData name="Steve Morgan (DATA CSA)" userId="61fea5e3-f521-45b4-90b4-18139a83a870" providerId="ADAL" clId="{C7E2EA92-ABBF-4F5A-ABA6-7D0936398542}" dt="2020-09-29T13:45:59.050" v="152" actId="12788"/>
          <ac:picMkLst>
            <pc:docMk/>
            <pc:sldMk cId="1087413383" sldId="8454"/>
            <ac:picMk id="18" creationId="{074DFDA7-850F-4300-91B2-6926C310D5EB}"/>
          </ac:picMkLst>
        </pc:picChg>
        <pc:picChg chg="mod">
          <ac:chgData name="Steve Morgan (DATA CSA)" userId="61fea5e3-f521-45b4-90b4-18139a83a870" providerId="ADAL" clId="{C7E2EA92-ABBF-4F5A-ABA6-7D0936398542}" dt="2020-09-29T13:16:22.311" v="66" actId="1076"/>
          <ac:picMkLst>
            <pc:docMk/>
            <pc:sldMk cId="1087413383" sldId="8454"/>
            <ac:picMk id="20" creationId="{24279A4A-7253-44BA-9841-CD1E542F5B57}"/>
          </ac:picMkLst>
        </pc:picChg>
        <pc:picChg chg="mod">
          <ac:chgData name="Steve Morgan (DATA CSA)" userId="61fea5e3-f521-45b4-90b4-18139a83a870" providerId="ADAL" clId="{C7E2EA92-ABBF-4F5A-ABA6-7D0936398542}" dt="2020-09-29T13:23:00.085" v="105" actId="14100"/>
          <ac:picMkLst>
            <pc:docMk/>
            <pc:sldMk cId="1087413383" sldId="8454"/>
            <ac:picMk id="22" creationId="{92D046A5-52A8-4032-801E-B198C904A5B5}"/>
          </ac:picMkLst>
        </pc:picChg>
        <pc:picChg chg="mod">
          <ac:chgData name="Steve Morgan (DATA CSA)" userId="61fea5e3-f521-45b4-90b4-18139a83a870" providerId="ADAL" clId="{C7E2EA92-ABBF-4F5A-ABA6-7D0936398542}" dt="2020-09-29T13:23:27.822" v="106" actId="14100"/>
          <ac:picMkLst>
            <pc:docMk/>
            <pc:sldMk cId="1087413383" sldId="8454"/>
            <ac:picMk id="27" creationId="{5447F331-F7FD-4586-987A-60803ECDF321}"/>
          </ac:picMkLst>
        </pc:picChg>
      </pc:sldChg>
      <pc:sldChg chg="modSp">
        <pc:chgData name="Steve Morgan (DATA CSA)" userId="61fea5e3-f521-45b4-90b4-18139a83a870" providerId="ADAL" clId="{C7E2EA92-ABBF-4F5A-ABA6-7D0936398542}" dt="2020-09-29T13:17:02.324" v="80" actId="20577"/>
        <pc:sldMkLst>
          <pc:docMk/>
          <pc:sldMk cId="2448868460" sldId="8465"/>
        </pc:sldMkLst>
        <pc:spChg chg="mod">
          <ac:chgData name="Steve Morgan (DATA CSA)" userId="61fea5e3-f521-45b4-90b4-18139a83a870" providerId="ADAL" clId="{C7E2EA92-ABBF-4F5A-ABA6-7D0936398542}" dt="2020-09-29T13:17:02.324" v="80" actId="20577"/>
          <ac:spMkLst>
            <pc:docMk/>
            <pc:sldMk cId="2448868460" sldId="8465"/>
            <ac:spMk id="8" creationId="{335A3888-611A-4FC3-8A75-2D38F84CB14B}"/>
          </ac:spMkLst>
        </pc:spChg>
      </pc:sldChg>
      <pc:sldChg chg="modSp mod ord">
        <pc:chgData name="Steve Morgan (DATA CSA)" userId="61fea5e3-f521-45b4-90b4-18139a83a870" providerId="ADAL" clId="{C7E2EA92-ABBF-4F5A-ABA6-7D0936398542}" dt="2020-09-29T13:28:40.817" v="135"/>
        <pc:sldMkLst>
          <pc:docMk/>
          <pc:sldMk cId="2657971808" sldId="8469"/>
        </pc:sldMkLst>
        <pc:spChg chg="mod">
          <ac:chgData name="Steve Morgan (DATA CSA)" userId="61fea5e3-f521-45b4-90b4-18139a83a870" providerId="ADAL" clId="{C7E2EA92-ABBF-4F5A-ABA6-7D0936398542}" dt="2020-09-29T13:15:16.416" v="8" actId="20577"/>
          <ac:spMkLst>
            <pc:docMk/>
            <pc:sldMk cId="2657971808" sldId="8469"/>
            <ac:spMk id="2" creationId="{1BF5D5F7-9999-4675-9EC9-4380FBC851F8}"/>
          </ac:spMkLst>
        </pc:spChg>
        <pc:spChg chg="mod">
          <ac:chgData name="Steve Morgan (DATA CSA)" userId="61fea5e3-f521-45b4-90b4-18139a83a870" providerId="ADAL" clId="{C7E2EA92-ABBF-4F5A-ABA6-7D0936398542}" dt="2020-09-29T13:15:36.316" v="55" actId="20577"/>
          <ac:spMkLst>
            <pc:docMk/>
            <pc:sldMk cId="2657971808" sldId="8469"/>
            <ac:spMk id="3" creationId="{4588B839-B73F-423A-8D38-534BB2C03C0B}"/>
          </ac:spMkLst>
        </pc:spChg>
      </pc:sldChg>
    </pc:docChg>
  </pc:docChgLst>
  <pc:docChgLst>
    <pc:chgData name="Narjes Majdoub" userId="S::nmajdoub@microsoft.com::014342d8-f738-4d01-992f-9cfcf426b9b4" providerId="AD" clId="Web-{2428A045-CBC7-4B66-A8FD-9EE9B4562253}"/>
    <pc:docChg chg="sldOrd">
      <pc:chgData name="Narjes Majdoub" userId="S::nmajdoub@microsoft.com::014342d8-f738-4d01-992f-9cfcf426b9b4" providerId="AD" clId="Web-{2428A045-CBC7-4B66-A8FD-9EE9B4562253}" dt="2022-05-11T11:36:36.431" v="0"/>
      <pc:docMkLst>
        <pc:docMk/>
      </pc:docMkLst>
      <pc:sldChg chg="ord">
        <pc:chgData name="Narjes Majdoub" userId="S::nmajdoub@microsoft.com::014342d8-f738-4d01-992f-9cfcf426b9b4" providerId="AD" clId="Web-{2428A045-CBC7-4B66-A8FD-9EE9B4562253}" dt="2022-05-11T11:36:36.431" v="0"/>
        <pc:sldMkLst>
          <pc:docMk/>
          <pc:sldMk cId="2323975511" sldId="8475"/>
        </pc:sldMkLst>
      </pc:sldChg>
    </pc:docChg>
  </pc:docChgLst>
  <pc:docChgLst>
    <pc:chgData name="Steve Morgan (DATA CSA)" userId="S::stmorgan@microsoft.com::61fea5e3-f521-45b4-90b4-18139a83a870" providerId="AD" clId="Web-{C364B861-A6C9-BCA2-119E-3B54FE910609}"/>
    <pc:docChg chg="addSld delSld modSld sldOrd modSection">
      <pc:chgData name="Steve Morgan (DATA CSA)" userId="S::stmorgan@microsoft.com::61fea5e3-f521-45b4-90b4-18139a83a870" providerId="AD" clId="Web-{C364B861-A6C9-BCA2-119E-3B54FE910609}" dt="2021-04-12T12:11:11.462" v="19" actId="1076"/>
      <pc:docMkLst>
        <pc:docMk/>
      </pc:docMkLst>
      <pc:sldChg chg="del">
        <pc:chgData name="Steve Morgan (DATA CSA)" userId="S::stmorgan@microsoft.com::61fea5e3-f521-45b4-90b4-18139a83a870" providerId="AD" clId="Web-{C364B861-A6C9-BCA2-119E-3B54FE910609}" dt="2021-04-12T12:08:42.411" v="3"/>
        <pc:sldMkLst>
          <pc:docMk/>
          <pc:sldMk cId="2621483024" sldId="8452"/>
        </pc:sldMkLst>
      </pc:sldChg>
      <pc:sldChg chg="ord">
        <pc:chgData name="Steve Morgan (DATA CSA)" userId="S::stmorgan@microsoft.com::61fea5e3-f521-45b4-90b4-18139a83a870" providerId="AD" clId="Web-{C364B861-A6C9-BCA2-119E-3B54FE910609}" dt="2021-04-12T12:08:57.130" v="4"/>
        <pc:sldMkLst>
          <pc:docMk/>
          <pc:sldMk cId="137311793" sldId="8472"/>
        </pc:sldMkLst>
      </pc:sldChg>
      <pc:sldChg chg="add">
        <pc:chgData name="Steve Morgan (DATA CSA)" userId="S::stmorgan@microsoft.com::61fea5e3-f521-45b4-90b4-18139a83a870" providerId="AD" clId="Web-{C364B861-A6C9-BCA2-119E-3B54FE910609}" dt="2021-04-12T12:08:27.317" v="0"/>
        <pc:sldMkLst>
          <pc:docMk/>
          <pc:sldMk cId="1050282174" sldId="8473"/>
        </pc:sldMkLst>
      </pc:sldChg>
      <pc:sldChg chg="add">
        <pc:chgData name="Steve Morgan (DATA CSA)" userId="S::stmorgan@microsoft.com::61fea5e3-f521-45b4-90b4-18139a83a870" providerId="AD" clId="Web-{C364B861-A6C9-BCA2-119E-3B54FE910609}" dt="2021-04-12T12:08:27.942" v="1"/>
        <pc:sldMkLst>
          <pc:docMk/>
          <pc:sldMk cId="3614057875" sldId="8474"/>
        </pc:sldMkLst>
      </pc:sldChg>
      <pc:sldChg chg="addSp delSp modSp add">
        <pc:chgData name="Steve Morgan (DATA CSA)" userId="S::stmorgan@microsoft.com::61fea5e3-f521-45b4-90b4-18139a83a870" providerId="AD" clId="Web-{C364B861-A6C9-BCA2-119E-3B54FE910609}" dt="2021-04-12T12:11:11.462" v="19" actId="1076"/>
        <pc:sldMkLst>
          <pc:docMk/>
          <pc:sldMk cId="2323975511" sldId="8475"/>
        </pc:sldMkLst>
        <pc:spChg chg="del">
          <ac:chgData name="Steve Morgan (DATA CSA)" userId="S::stmorgan@microsoft.com::61fea5e3-f521-45b4-90b4-18139a83a870" providerId="AD" clId="Web-{C364B861-A6C9-BCA2-119E-3B54FE910609}" dt="2021-04-12T12:09:47.069" v="9"/>
          <ac:spMkLst>
            <pc:docMk/>
            <pc:sldMk cId="2323975511" sldId="8475"/>
            <ac:spMk id="20" creationId="{8B1EC3AD-A78A-485A-BD29-73AB39D1C956}"/>
          </ac:spMkLst>
        </pc:spChg>
        <pc:grpChg chg="mod">
          <ac:chgData name="Steve Morgan (DATA CSA)" userId="S::stmorgan@microsoft.com::61fea5e3-f521-45b4-90b4-18139a83a870" providerId="AD" clId="Web-{C364B861-A6C9-BCA2-119E-3B54FE910609}" dt="2021-04-12T12:10:58.165" v="17" actId="1076"/>
          <ac:grpSpMkLst>
            <pc:docMk/>
            <pc:sldMk cId="2323975511" sldId="8475"/>
            <ac:grpSpMk id="4" creationId="{163AAB95-DBD8-4C1E-8EB6-A1819CBBC445}"/>
          </ac:grpSpMkLst>
        </pc:grpChg>
        <pc:grpChg chg="add mod">
          <ac:chgData name="Steve Morgan (DATA CSA)" userId="S::stmorgan@microsoft.com::61fea5e3-f521-45b4-90b4-18139a83a870" providerId="AD" clId="Web-{C364B861-A6C9-BCA2-119E-3B54FE910609}" dt="2021-04-12T12:11:05.915" v="18" actId="1076"/>
          <ac:grpSpMkLst>
            <pc:docMk/>
            <pc:sldMk cId="2323975511" sldId="8475"/>
            <ac:grpSpMk id="6" creationId="{E8295CAF-EE6D-4FA5-9BCF-63AF34C67970}"/>
          </ac:grpSpMkLst>
        </pc:grpChg>
        <pc:grpChg chg="add mod">
          <ac:chgData name="Steve Morgan (DATA CSA)" userId="S::stmorgan@microsoft.com::61fea5e3-f521-45b4-90b4-18139a83a870" providerId="AD" clId="Web-{C364B861-A6C9-BCA2-119E-3B54FE910609}" dt="2021-04-12T12:10:51.696" v="16" actId="1076"/>
          <ac:grpSpMkLst>
            <pc:docMk/>
            <pc:sldMk cId="2323975511" sldId="8475"/>
            <ac:grpSpMk id="7" creationId="{5F2CBEC5-6129-49A8-B26A-B70158EFE547}"/>
          </ac:grpSpMkLst>
        </pc:grpChg>
        <pc:grpChg chg="mod">
          <ac:chgData name="Steve Morgan (DATA CSA)" userId="S::stmorgan@microsoft.com::61fea5e3-f521-45b4-90b4-18139a83a870" providerId="AD" clId="Web-{C364B861-A6C9-BCA2-119E-3B54FE910609}" dt="2021-04-12T12:10:16.804" v="13" actId="1076"/>
          <ac:grpSpMkLst>
            <pc:docMk/>
            <pc:sldMk cId="2323975511" sldId="8475"/>
            <ac:grpSpMk id="16" creationId="{994D1B00-E2CF-4626-AEA7-E8B9729A8864}"/>
          </ac:grpSpMkLst>
        </pc:grpChg>
        <pc:grpChg chg="mod">
          <ac:chgData name="Steve Morgan (DATA CSA)" userId="S::stmorgan@microsoft.com::61fea5e3-f521-45b4-90b4-18139a83a870" providerId="AD" clId="Web-{C364B861-A6C9-BCA2-119E-3B54FE910609}" dt="2021-04-12T12:09:52.335" v="10" actId="1076"/>
          <ac:grpSpMkLst>
            <pc:docMk/>
            <pc:sldMk cId="2323975511" sldId="8475"/>
            <ac:grpSpMk id="30" creationId="{B5263195-7216-45AD-906B-82373ADDD50D}"/>
          </ac:grpSpMkLst>
        </pc:grpChg>
        <pc:grpChg chg="mod">
          <ac:chgData name="Steve Morgan (DATA CSA)" userId="S::stmorgan@microsoft.com::61fea5e3-f521-45b4-90b4-18139a83a870" providerId="AD" clId="Web-{C364B861-A6C9-BCA2-119E-3B54FE910609}" dt="2021-04-12T12:10:22.539" v="14" actId="1076"/>
          <ac:grpSpMkLst>
            <pc:docMk/>
            <pc:sldMk cId="2323975511" sldId="8475"/>
            <ac:grpSpMk id="32" creationId="{3FA3D282-F6BE-4788-ADB2-8B88FE6F184E}"/>
          </ac:grpSpMkLst>
        </pc:grpChg>
        <pc:grpChg chg="mod">
          <ac:chgData name="Steve Morgan (DATA CSA)" userId="S::stmorgan@microsoft.com::61fea5e3-f521-45b4-90b4-18139a83a870" providerId="AD" clId="Web-{C364B861-A6C9-BCA2-119E-3B54FE910609}" dt="2021-04-12T12:11:11.462" v="19" actId="1076"/>
          <ac:grpSpMkLst>
            <pc:docMk/>
            <pc:sldMk cId="2323975511" sldId="8475"/>
            <ac:grpSpMk id="37" creationId="{FA38E810-0BE7-4FB8-9C5D-FCD34C8BAE4C}"/>
          </ac:grpSpMkLst>
        </pc:grpChg>
      </pc:sldChg>
    </pc:docChg>
  </pc:docChgLst>
  <pc:docChgLst>
    <pc:chgData name="Nadia Ben El Kadi" userId="d8756f2a-b66b-4af1-b635-d69cbbeaf874" providerId="ADAL" clId="{7A5C8005-5B90-44B7-B11B-C9F0EF350A58}"/>
    <pc:docChg chg="custSel addSld delSld modSld sldOrd modSection">
      <pc:chgData name="Nadia Ben El Kadi" userId="d8756f2a-b66b-4af1-b635-d69cbbeaf874" providerId="ADAL" clId="{7A5C8005-5B90-44B7-B11B-C9F0EF350A58}" dt="2021-10-22T13:44:34.625" v="6" actId="113"/>
      <pc:docMkLst>
        <pc:docMk/>
      </pc:docMkLst>
      <pc:sldChg chg="modSp mod modShow">
        <pc:chgData name="Nadia Ben El Kadi" userId="d8756f2a-b66b-4af1-b635-d69cbbeaf874" providerId="ADAL" clId="{7A5C8005-5B90-44B7-B11B-C9F0EF350A58}" dt="2021-10-22T13:44:34.625" v="6" actId="113"/>
        <pc:sldMkLst>
          <pc:docMk/>
          <pc:sldMk cId="2322059545" sldId="8480"/>
        </pc:sldMkLst>
        <pc:graphicFrameChg chg="modGraphic">
          <ac:chgData name="Nadia Ben El Kadi" userId="d8756f2a-b66b-4af1-b635-d69cbbeaf874" providerId="ADAL" clId="{7A5C8005-5B90-44B7-B11B-C9F0EF350A58}" dt="2021-10-22T13:44:34.625" v="6" actId="113"/>
          <ac:graphicFrameMkLst>
            <pc:docMk/>
            <pc:sldMk cId="2322059545" sldId="8480"/>
            <ac:graphicFrameMk id="3" creationId="{7C4CEF60-E516-4D1F-94AC-CE5135C5F6DF}"/>
          </ac:graphicFrameMkLst>
        </pc:graphicFrameChg>
      </pc:sldChg>
      <pc:sldChg chg="ord">
        <pc:chgData name="Nadia Ben El Kadi" userId="d8756f2a-b66b-4af1-b635-d69cbbeaf874" providerId="ADAL" clId="{7A5C8005-5B90-44B7-B11B-C9F0EF350A58}" dt="2021-10-22T13:44:14.134" v="3"/>
        <pc:sldMkLst>
          <pc:docMk/>
          <pc:sldMk cId="3394163309" sldId="8481"/>
        </pc:sldMkLst>
      </pc:sldChg>
      <pc:sldChg chg="del">
        <pc:chgData name="Nadia Ben El Kadi" userId="d8756f2a-b66b-4af1-b635-d69cbbeaf874" providerId="ADAL" clId="{7A5C8005-5B90-44B7-B11B-C9F0EF350A58}" dt="2021-10-22T13:44:06.870" v="1" actId="47"/>
        <pc:sldMkLst>
          <pc:docMk/>
          <pc:sldMk cId="1356534106" sldId="8482"/>
        </pc:sldMkLst>
      </pc:sldChg>
      <pc:sldChg chg="add">
        <pc:chgData name="Nadia Ben El Kadi" userId="d8756f2a-b66b-4af1-b635-d69cbbeaf874" providerId="ADAL" clId="{7A5C8005-5B90-44B7-B11B-C9F0EF350A58}" dt="2021-10-22T13:44:03.654" v="0"/>
        <pc:sldMkLst>
          <pc:docMk/>
          <pc:sldMk cId="1166124748" sldId="8483"/>
        </pc:sldMkLst>
      </pc:sldChg>
    </pc:docChg>
  </pc:docChgLst>
  <pc:docChgLst>
    <pc:chgData name="Nadia Ben El Kadi" userId="S::nadiab@microsoft.com::d8756f2a-b66b-4af1-b635-d69cbbeaf874" providerId="AD" clId="Web-{3F1C6D3F-CB26-41E8-B8E3-4E212D3DE8EE}"/>
    <pc:docChg chg="modSld">
      <pc:chgData name="Nadia Ben El Kadi" userId="S::nadiab@microsoft.com::d8756f2a-b66b-4af1-b635-d69cbbeaf874" providerId="AD" clId="Web-{3F1C6D3F-CB26-41E8-B8E3-4E212D3DE8EE}" dt="2021-11-30T12:37:01.369" v="93"/>
      <pc:docMkLst>
        <pc:docMk/>
      </pc:docMkLst>
      <pc:sldChg chg="modSp">
        <pc:chgData name="Nadia Ben El Kadi" userId="S::nadiab@microsoft.com::d8756f2a-b66b-4af1-b635-d69cbbeaf874" providerId="AD" clId="Web-{3F1C6D3F-CB26-41E8-B8E3-4E212D3DE8EE}" dt="2021-11-30T12:37:01.369" v="93"/>
        <pc:sldMkLst>
          <pc:docMk/>
          <pc:sldMk cId="2750227622" sldId="8485"/>
        </pc:sldMkLst>
        <pc:graphicFrameChg chg="mod modGraphic">
          <ac:chgData name="Nadia Ben El Kadi" userId="S::nadiab@microsoft.com::d8756f2a-b66b-4af1-b635-d69cbbeaf874" providerId="AD" clId="Web-{3F1C6D3F-CB26-41E8-B8E3-4E212D3DE8EE}" dt="2021-11-30T12:37:01.369" v="93"/>
          <ac:graphicFrameMkLst>
            <pc:docMk/>
            <pc:sldMk cId="2750227622" sldId="8485"/>
            <ac:graphicFrameMk id="3" creationId="{7C4CEF60-E516-4D1F-94AC-CE5135C5F6DF}"/>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745BE-5D51-4F11-B35C-6841C669EDC9}" type="datetimeFigureOut">
              <a:rPr lang="en-US" smtClean="0"/>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53F96-0C86-40D3-B239-C179B145FA4E}" type="slidenum">
              <a:rPr lang="en-US" smtClean="0"/>
              <a:t>‹N°›</a:t>
            </a:fld>
            <a:endParaRPr lang="en-US"/>
          </a:p>
        </p:txBody>
      </p:sp>
    </p:spTree>
    <p:extLst>
      <p:ext uri="{BB962C8B-B14F-4D97-AF65-F5344CB8AC3E}">
        <p14:creationId xmlns:p14="http://schemas.microsoft.com/office/powerpoint/2010/main" val="225540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15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40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HA 99.999% for multi-region read;</a:t>
            </a:r>
            <a:r>
              <a:rPr lang="en-US" b="0" baseline="0" dirty="0"/>
              <a:t> 99.99% for single region deployments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412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12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72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015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A3956-868B-4200-9482-2B872CEA553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10/21/2022 7:11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962860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963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rtl="0" eaLnBrk="1" fontAlgn="auto" latinLnBrk="0" hangingPunct="1">
              <a:spcBef>
                <a:spcPts val="0"/>
              </a:spcBef>
              <a:spcAft>
                <a:spcPts val="0"/>
              </a:spcAft>
            </a:pPr>
            <a:endParaRPr lang="fr-FR" sz="1800" b="1" i="0" u="none" strike="noStrike" kern="120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253F96-0C86-40D3-B239-C179B145FA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96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604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81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876E0E0-9C79-4F9D-A1A4-BDB4EFCFE89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387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53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00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98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602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wo Column Non-bullete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146710-6475-013F-8A41-659965D7B095}"/>
              </a:ext>
            </a:extLst>
          </p:cNvPr>
          <p:cNvSpPr/>
          <p:nvPr userDrawn="1"/>
        </p:nvSpPr>
        <p:spPr bwMode="auto">
          <a:xfrm>
            <a:off x="6096000" y="0"/>
            <a:ext cx="6096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 name="Text Placeholder 3"/>
          <p:cNvSpPr>
            <a:spLocks noGrp="1"/>
          </p:cNvSpPr>
          <p:nvPr>
            <p:ph type="body" sz="quarter" idx="10"/>
          </p:nvPr>
        </p:nvSpPr>
        <p:spPr>
          <a:xfrm>
            <a:off x="1321446" y="3646687"/>
            <a:ext cx="3453107" cy="778675"/>
          </a:xfrm>
        </p:spPr>
        <p:txBody>
          <a:bodyPr wrap="square">
            <a:spAutoFit/>
          </a:bodyPr>
          <a:lstStyle>
            <a:lvl1pPr marL="0" indent="0">
              <a:spcBef>
                <a:spcPts val="1223"/>
              </a:spcBef>
              <a:spcAft>
                <a:spcPts val="600"/>
              </a:spcAft>
              <a:buClr>
                <a:schemeClr val="tx1"/>
              </a:buClr>
              <a:buFont typeface="Wingdings" panose="05000000000000000000" pitchFamily="2" charset="2"/>
              <a:buNone/>
              <a:defRPr sz="2400" b="0">
                <a:solidFill>
                  <a:schemeClr val="accent1"/>
                </a:solidFill>
                <a:latin typeface="+mj-lt"/>
                <a:cs typeface="Segoe UI Semilight" panose="020B0402040204020203" pitchFamily="34" charset="0"/>
              </a:defRPr>
            </a:lvl1pPr>
            <a:lvl2pPr marL="0" indent="0">
              <a:buFont typeface="Wingdings" panose="05000000000000000000" pitchFamily="2" charset="2"/>
              <a:buNone/>
              <a:defRPr sz="1800" b="0"/>
            </a:lvl2pPr>
            <a:lvl3pPr marL="0" indent="0">
              <a:buFont typeface="Wingdings" panose="05000000000000000000" pitchFamily="2" charset="2"/>
              <a:buNone/>
              <a:tabLst/>
              <a:defRPr sz="1400" b="0"/>
            </a:lvl3pPr>
            <a:lvl4pPr marL="0" indent="0">
              <a:buFont typeface="Wingdings" panose="05000000000000000000" pitchFamily="2" charset="2"/>
              <a:buNone/>
              <a:defRPr sz="1200" b="0"/>
            </a:lvl4pPr>
            <a:lvl5pPr marL="0" indent="0">
              <a:buFont typeface="Wingdings" panose="05000000000000000000" pitchFamily="2" charset="2"/>
              <a:buNone/>
              <a:tabLst/>
              <a:defRPr sz="1200" b="0"/>
            </a:lvl5pPr>
          </a:lstStyle>
          <a:p>
            <a:pPr lvl="0"/>
            <a:r>
              <a:rPr lang="en-US"/>
              <a:t>Click to edit Master text</a:t>
            </a:r>
          </a:p>
          <a:p>
            <a:pPr lvl="1"/>
            <a:r>
              <a:rPr lang="en-US"/>
              <a:t>Second level</a:t>
            </a:r>
          </a:p>
        </p:txBody>
      </p:sp>
      <p:sp>
        <p:nvSpPr>
          <p:cNvPr id="5" name="Text Placeholder 3">
            <a:extLst>
              <a:ext uri="{FF2B5EF4-FFF2-40B4-BE49-F238E27FC236}">
                <a16:creationId xmlns:a16="http://schemas.microsoft.com/office/drawing/2014/main" id="{034502E8-C020-B494-C8B2-3AD37995537C}"/>
              </a:ext>
            </a:extLst>
          </p:cNvPr>
          <p:cNvSpPr>
            <a:spLocks noGrp="1"/>
          </p:cNvSpPr>
          <p:nvPr>
            <p:ph type="body" sz="quarter" idx="11"/>
          </p:nvPr>
        </p:nvSpPr>
        <p:spPr>
          <a:xfrm>
            <a:off x="7417447" y="3646687"/>
            <a:ext cx="3453107" cy="778675"/>
          </a:xfrm>
        </p:spPr>
        <p:txBody>
          <a:bodyPr wrap="square">
            <a:spAutoFit/>
          </a:bodyPr>
          <a:lstStyle>
            <a:lvl1pPr marL="0" indent="0">
              <a:spcBef>
                <a:spcPts val="1223"/>
              </a:spcBef>
              <a:spcAft>
                <a:spcPts val="600"/>
              </a:spcAft>
              <a:buClr>
                <a:schemeClr val="tx1"/>
              </a:buClr>
              <a:buFont typeface="Wingdings" panose="05000000000000000000" pitchFamily="2" charset="2"/>
              <a:buNone/>
              <a:defRPr sz="2400" b="0">
                <a:solidFill>
                  <a:schemeClr val="accent1"/>
                </a:solidFill>
                <a:latin typeface="+mj-lt"/>
                <a:cs typeface="Segoe UI Semilight" panose="020B0402040204020203" pitchFamily="34" charset="0"/>
              </a:defRPr>
            </a:lvl1pPr>
            <a:lvl2pPr marL="0" indent="0">
              <a:buFont typeface="Wingdings" panose="05000000000000000000" pitchFamily="2" charset="2"/>
              <a:buNone/>
              <a:defRPr sz="1800" b="0"/>
            </a:lvl2pPr>
            <a:lvl3pPr marL="0" indent="0">
              <a:buFont typeface="Wingdings" panose="05000000000000000000" pitchFamily="2" charset="2"/>
              <a:buNone/>
              <a:tabLst/>
              <a:defRPr sz="1400" b="0"/>
            </a:lvl3pPr>
            <a:lvl4pPr marL="0" indent="0">
              <a:buFont typeface="Wingdings" panose="05000000000000000000" pitchFamily="2" charset="2"/>
              <a:buNone/>
              <a:defRPr sz="1200" b="0"/>
            </a:lvl4pPr>
            <a:lvl5pPr marL="0" indent="0">
              <a:buFont typeface="Wingdings" panose="05000000000000000000" pitchFamily="2" charset="2"/>
              <a:buNone/>
              <a:tabLst/>
              <a:defRPr sz="1200" b="0"/>
            </a:lvl5pPr>
          </a:lstStyle>
          <a:p>
            <a:pPr lvl="0"/>
            <a:r>
              <a:rPr lang="en-US"/>
              <a:t>Click to edit Master text</a:t>
            </a:r>
          </a:p>
          <a:p>
            <a:pPr lvl="1"/>
            <a:r>
              <a:rPr lang="en-US"/>
              <a:t>Second level</a:t>
            </a:r>
          </a:p>
        </p:txBody>
      </p:sp>
      <p:sp>
        <p:nvSpPr>
          <p:cNvPr id="6" name="Picture Placeholder 5">
            <a:extLst>
              <a:ext uri="{FF2B5EF4-FFF2-40B4-BE49-F238E27FC236}">
                <a16:creationId xmlns:a16="http://schemas.microsoft.com/office/drawing/2014/main" id="{497648FA-47C0-A1BA-8FE4-EA1033C2D7DE}"/>
              </a:ext>
            </a:extLst>
          </p:cNvPr>
          <p:cNvSpPr>
            <a:spLocks noGrp="1"/>
          </p:cNvSpPr>
          <p:nvPr>
            <p:ph type="pic" sz="quarter" idx="12"/>
          </p:nvPr>
        </p:nvSpPr>
        <p:spPr>
          <a:xfrm>
            <a:off x="1899348" y="1205315"/>
            <a:ext cx="2297302" cy="2297302"/>
          </a:xfrm>
          <a:prstGeom prst="ellipse">
            <a:avLst/>
          </a:prstGeom>
        </p:spPr>
        <p:txBody>
          <a:bodyPr>
            <a:noAutofit/>
          </a:bodyPr>
          <a:lstStyle/>
          <a:p>
            <a:endParaRPr lang="en-US"/>
          </a:p>
        </p:txBody>
      </p:sp>
      <p:sp>
        <p:nvSpPr>
          <p:cNvPr id="7" name="Picture Placeholder 5">
            <a:extLst>
              <a:ext uri="{FF2B5EF4-FFF2-40B4-BE49-F238E27FC236}">
                <a16:creationId xmlns:a16="http://schemas.microsoft.com/office/drawing/2014/main" id="{F63C2AC0-E704-F1E7-6100-B0A6205EE39B}"/>
              </a:ext>
            </a:extLst>
          </p:cNvPr>
          <p:cNvSpPr>
            <a:spLocks noGrp="1"/>
          </p:cNvSpPr>
          <p:nvPr>
            <p:ph type="pic" sz="quarter" idx="13"/>
          </p:nvPr>
        </p:nvSpPr>
        <p:spPr>
          <a:xfrm>
            <a:off x="7995349" y="1205315"/>
            <a:ext cx="2297302" cy="2297302"/>
          </a:xfrm>
          <a:prstGeom prst="ellipse">
            <a:avLst/>
          </a:prstGeom>
        </p:spPr>
        <p:txBody>
          <a:bodyPr>
            <a:noAutofit/>
          </a:bodyPr>
          <a:lstStyle/>
          <a:p>
            <a:endParaRPr lang="en-US"/>
          </a:p>
        </p:txBody>
      </p:sp>
      <p:sp>
        <p:nvSpPr>
          <p:cNvPr id="9" name="Text Placeholder 3">
            <a:extLst>
              <a:ext uri="{FF2B5EF4-FFF2-40B4-BE49-F238E27FC236}">
                <a16:creationId xmlns:a16="http://schemas.microsoft.com/office/drawing/2014/main" id="{7C8621C2-CE4B-2629-420B-5907B161FED6}"/>
              </a:ext>
            </a:extLst>
          </p:cNvPr>
          <p:cNvSpPr>
            <a:spLocks noGrp="1"/>
          </p:cNvSpPr>
          <p:nvPr>
            <p:ph type="body" sz="quarter" idx="14"/>
          </p:nvPr>
        </p:nvSpPr>
        <p:spPr>
          <a:xfrm>
            <a:off x="1321446" y="4537202"/>
            <a:ext cx="3453107" cy="1415772"/>
          </a:xfrm>
        </p:spPr>
        <p:txBody>
          <a:bodyPr wrap="square">
            <a:spAutoFit/>
          </a:bodyPr>
          <a:lstStyle>
            <a:lvl1pPr marL="0" indent="0">
              <a:spcBef>
                <a:spcPts val="600"/>
              </a:spcBef>
              <a:spcAft>
                <a:spcPts val="0"/>
              </a:spcAft>
              <a:buClr>
                <a:schemeClr val="tx1"/>
              </a:buClr>
              <a:buFont typeface="Wingdings" panose="05000000000000000000" pitchFamily="2" charset="2"/>
              <a:buNone/>
              <a:defRPr sz="1600" b="0">
                <a:solidFill>
                  <a:schemeClr val="accent1"/>
                </a:solidFill>
                <a:latin typeface="+mj-lt"/>
                <a:cs typeface="Segoe UI Semilight" panose="020B0402040204020203" pitchFamily="34" charset="0"/>
              </a:defRPr>
            </a:lvl1pPr>
            <a:lvl2pPr marL="0" indent="0">
              <a:spcBef>
                <a:spcPts val="0"/>
              </a:spcBef>
              <a:spcAft>
                <a:spcPts val="1200"/>
              </a:spcAft>
              <a:buFont typeface="Wingdings" panose="05000000000000000000" pitchFamily="2" charset="2"/>
              <a:buNone/>
              <a:defRPr sz="1200" b="0"/>
            </a:lvl2pPr>
            <a:lvl3pPr marL="0" indent="0">
              <a:spcBef>
                <a:spcPts val="0"/>
              </a:spcBef>
              <a:spcAft>
                <a:spcPts val="1200"/>
              </a:spcAft>
              <a:buFont typeface="Wingdings" panose="05000000000000000000" pitchFamily="2" charset="2"/>
              <a:buNone/>
              <a:tabLst/>
              <a:defRPr sz="1050" b="0"/>
            </a:lvl3pPr>
            <a:lvl4pPr marL="0" indent="0">
              <a:spcBef>
                <a:spcPts val="0"/>
              </a:spcBef>
              <a:spcAft>
                <a:spcPts val="1200"/>
              </a:spcAft>
              <a:buFont typeface="Wingdings" panose="05000000000000000000" pitchFamily="2" charset="2"/>
              <a:buNone/>
              <a:defRPr sz="1000" b="0"/>
            </a:lvl4pPr>
            <a:lvl5pPr marL="0" indent="0">
              <a:spcBef>
                <a:spcPts val="0"/>
              </a:spcBef>
              <a:spcAft>
                <a:spcPts val="1200"/>
              </a:spcAft>
              <a:buFont typeface="Wingdings" panose="05000000000000000000" pitchFamily="2" charset="2"/>
              <a:buNone/>
              <a:tabLst/>
              <a:defRPr sz="1000" b="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43889D31-72BC-2160-F92D-3714ACA5668A}"/>
              </a:ext>
            </a:extLst>
          </p:cNvPr>
          <p:cNvSpPr>
            <a:spLocks noGrp="1"/>
          </p:cNvSpPr>
          <p:nvPr>
            <p:ph type="body" sz="quarter" idx="15"/>
          </p:nvPr>
        </p:nvSpPr>
        <p:spPr>
          <a:xfrm>
            <a:off x="7417447" y="4537202"/>
            <a:ext cx="3453107" cy="1415772"/>
          </a:xfrm>
        </p:spPr>
        <p:txBody>
          <a:bodyPr wrap="square">
            <a:spAutoFit/>
          </a:bodyPr>
          <a:lstStyle>
            <a:lvl1pPr marL="0" indent="0">
              <a:spcBef>
                <a:spcPts val="600"/>
              </a:spcBef>
              <a:spcAft>
                <a:spcPts val="0"/>
              </a:spcAft>
              <a:buClr>
                <a:schemeClr val="tx1"/>
              </a:buClr>
              <a:buFont typeface="Wingdings" panose="05000000000000000000" pitchFamily="2" charset="2"/>
              <a:buNone/>
              <a:defRPr sz="1600" b="0">
                <a:solidFill>
                  <a:schemeClr val="accent1"/>
                </a:solidFill>
                <a:latin typeface="+mj-lt"/>
                <a:cs typeface="Segoe UI Semilight" panose="020B0402040204020203" pitchFamily="34" charset="0"/>
              </a:defRPr>
            </a:lvl1pPr>
            <a:lvl2pPr marL="0" indent="0">
              <a:spcBef>
                <a:spcPts val="0"/>
              </a:spcBef>
              <a:spcAft>
                <a:spcPts val="1200"/>
              </a:spcAft>
              <a:buFont typeface="Wingdings" panose="05000000000000000000" pitchFamily="2" charset="2"/>
              <a:buNone/>
              <a:defRPr sz="1200" b="0"/>
            </a:lvl2pPr>
            <a:lvl3pPr marL="0" indent="0">
              <a:spcBef>
                <a:spcPts val="0"/>
              </a:spcBef>
              <a:spcAft>
                <a:spcPts val="1200"/>
              </a:spcAft>
              <a:buFont typeface="Wingdings" panose="05000000000000000000" pitchFamily="2" charset="2"/>
              <a:buNone/>
              <a:tabLst/>
              <a:defRPr sz="1050" b="0"/>
            </a:lvl3pPr>
            <a:lvl4pPr marL="0" indent="0">
              <a:spcBef>
                <a:spcPts val="0"/>
              </a:spcBef>
              <a:spcAft>
                <a:spcPts val="1200"/>
              </a:spcAft>
              <a:buFont typeface="Wingdings" panose="05000000000000000000" pitchFamily="2" charset="2"/>
              <a:buNone/>
              <a:defRPr sz="1000" b="0"/>
            </a:lvl4pPr>
            <a:lvl5pPr marL="0" indent="0">
              <a:spcBef>
                <a:spcPts val="0"/>
              </a:spcBef>
              <a:spcAft>
                <a:spcPts val="1200"/>
              </a:spcAft>
              <a:buFont typeface="Wingdings" panose="05000000000000000000" pitchFamily="2" charset="2"/>
              <a:buNone/>
              <a:tabLst/>
              <a:defRPr sz="1000" b="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C0AB2D2-B5FC-070A-A8D8-3895D66C6C9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443679"/>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3DF97655-232A-4F03-A246-2347041B7B96}"/>
              </a:ext>
            </a:extLst>
          </p:cNvPr>
          <p:cNvSpPr>
            <a:spLocks noGrp="1"/>
          </p:cNvSpPr>
          <p:nvPr>
            <p:ph sz="quarter" idx="11"/>
          </p:nvPr>
        </p:nvSpPr>
        <p:spPr>
          <a:xfrm>
            <a:off x="419100" y="3429000"/>
            <a:ext cx="1879600" cy="553998"/>
          </a:xfrm>
        </p:spPr>
        <p:txBody>
          <a:bodyPr/>
          <a:lstStyle>
            <a:lvl1pPr marL="0" indent="0">
              <a:buNone/>
              <a:defRPr/>
            </a:lvl1pPr>
          </a:lstStyle>
          <a:p>
            <a:pPr lvl="0"/>
            <a:endParaRPr lang="en-US" dirty="0"/>
          </a:p>
        </p:txBody>
      </p:sp>
      <p:sp>
        <p:nvSpPr>
          <p:cNvPr id="6" name="Content Placeholder 4">
            <a:extLst>
              <a:ext uri="{FF2B5EF4-FFF2-40B4-BE49-F238E27FC236}">
                <a16:creationId xmlns:a16="http://schemas.microsoft.com/office/drawing/2014/main" id="{1E4C054B-BBAD-4C64-9448-90600BFCA870}"/>
              </a:ext>
            </a:extLst>
          </p:cNvPr>
          <p:cNvSpPr>
            <a:spLocks noGrp="1"/>
          </p:cNvSpPr>
          <p:nvPr>
            <p:ph sz="quarter" idx="12"/>
          </p:nvPr>
        </p:nvSpPr>
        <p:spPr>
          <a:xfrm>
            <a:off x="419100" y="5114825"/>
            <a:ext cx="18796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4DBAC85A-8D03-4A28-8F5F-F7665B02A0BA}"/>
              </a:ext>
            </a:extLst>
          </p:cNvPr>
          <p:cNvSpPr>
            <a:spLocks noGrp="1"/>
          </p:cNvSpPr>
          <p:nvPr>
            <p:ph sz="quarter" idx="13"/>
          </p:nvPr>
        </p:nvSpPr>
        <p:spPr>
          <a:xfrm>
            <a:off x="2476500" y="3429000"/>
            <a:ext cx="1879600"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78997188-65A1-40D4-AC1F-69E24E9D5540}"/>
              </a:ext>
            </a:extLst>
          </p:cNvPr>
          <p:cNvSpPr>
            <a:spLocks noGrp="1"/>
          </p:cNvSpPr>
          <p:nvPr>
            <p:ph sz="quarter" idx="14"/>
          </p:nvPr>
        </p:nvSpPr>
        <p:spPr>
          <a:xfrm>
            <a:off x="2476500" y="5114825"/>
            <a:ext cx="1879600" cy="55399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B779F471-77E8-4387-89A3-7CFE4EC189C7}"/>
              </a:ext>
            </a:extLst>
          </p:cNvPr>
          <p:cNvSpPr>
            <a:spLocks noGrp="1"/>
          </p:cNvSpPr>
          <p:nvPr>
            <p:ph sz="quarter" idx="15"/>
          </p:nvPr>
        </p:nvSpPr>
        <p:spPr>
          <a:xfrm>
            <a:off x="4533900" y="3429000"/>
            <a:ext cx="1879600" cy="55399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D6E6C8F1-9FC8-4E83-A8D1-BD0D258A4C73}"/>
              </a:ext>
            </a:extLst>
          </p:cNvPr>
          <p:cNvSpPr>
            <a:spLocks noGrp="1"/>
          </p:cNvSpPr>
          <p:nvPr>
            <p:ph sz="quarter" idx="16"/>
          </p:nvPr>
        </p:nvSpPr>
        <p:spPr>
          <a:xfrm>
            <a:off x="4533900" y="5114825"/>
            <a:ext cx="1879600" cy="553998"/>
          </a:xfrm>
        </p:spPr>
        <p:txBody>
          <a:bodyPr/>
          <a:lstStyle>
            <a:lvl1pPr marL="0" indent="0">
              <a:buNone/>
              <a:defRPr/>
            </a:lvl1pPr>
          </a:lstStyle>
          <a:p>
            <a:pPr lvl="0"/>
            <a:endParaRPr lang="en-US" dirty="0"/>
          </a:p>
        </p:txBody>
      </p:sp>
      <p:sp>
        <p:nvSpPr>
          <p:cNvPr id="11" name="Content Placeholder 4">
            <a:extLst>
              <a:ext uri="{FF2B5EF4-FFF2-40B4-BE49-F238E27FC236}">
                <a16:creationId xmlns:a16="http://schemas.microsoft.com/office/drawing/2014/main" id="{80AC08DB-100C-44BB-B723-D6BCB1F12E12}"/>
              </a:ext>
            </a:extLst>
          </p:cNvPr>
          <p:cNvSpPr>
            <a:spLocks noGrp="1"/>
          </p:cNvSpPr>
          <p:nvPr>
            <p:ph sz="quarter" idx="17"/>
          </p:nvPr>
        </p:nvSpPr>
        <p:spPr>
          <a:xfrm>
            <a:off x="6591300" y="3429000"/>
            <a:ext cx="1879600" cy="553998"/>
          </a:xfrm>
        </p:spPr>
        <p:txBody>
          <a:bodyPr/>
          <a:lstStyle>
            <a:lvl1pPr marL="0" indent="0">
              <a:buNone/>
              <a:defRPr/>
            </a:lvl1pPr>
          </a:lstStyle>
          <a:p>
            <a:pPr lvl="0"/>
            <a:endParaRPr lang="en-US" dirty="0"/>
          </a:p>
        </p:txBody>
      </p:sp>
      <p:sp>
        <p:nvSpPr>
          <p:cNvPr id="12" name="Content Placeholder 4">
            <a:extLst>
              <a:ext uri="{FF2B5EF4-FFF2-40B4-BE49-F238E27FC236}">
                <a16:creationId xmlns:a16="http://schemas.microsoft.com/office/drawing/2014/main" id="{64E8702B-7CE7-45DB-9D79-7F20930ED9A3}"/>
              </a:ext>
            </a:extLst>
          </p:cNvPr>
          <p:cNvSpPr>
            <a:spLocks noGrp="1"/>
          </p:cNvSpPr>
          <p:nvPr>
            <p:ph sz="quarter" idx="18"/>
          </p:nvPr>
        </p:nvSpPr>
        <p:spPr>
          <a:xfrm>
            <a:off x="6591300" y="5114825"/>
            <a:ext cx="1879600" cy="553998"/>
          </a:xfrm>
        </p:spPr>
        <p:txBody>
          <a:bodyPr/>
          <a:lstStyle>
            <a:lvl1pPr marL="0" indent="0">
              <a:buNone/>
              <a:defRPr/>
            </a:lvl1pPr>
          </a:lstStyle>
          <a:p>
            <a:pPr lvl="0"/>
            <a:endParaRPr lang="en-US" dirty="0"/>
          </a:p>
        </p:txBody>
      </p:sp>
      <p:sp>
        <p:nvSpPr>
          <p:cNvPr id="13" name="Content Placeholder 4">
            <a:extLst>
              <a:ext uri="{FF2B5EF4-FFF2-40B4-BE49-F238E27FC236}">
                <a16:creationId xmlns:a16="http://schemas.microsoft.com/office/drawing/2014/main" id="{11D79C8D-D2C4-4659-9590-AF8738F9F701}"/>
              </a:ext>
            </a:extLst>
          </p:cNvPr>
          <p:cNvSpPr>
            <a:spLocks noGrp="1"/>
          </p:cNvSpPr>
          <p:nvPr>
            <p:ph sz="quarter" idx="19"/>
          </p:nvPr>
        </p:nvSpPr>
        <p:spPr>
          <a:xfrm>
            <a:off x="8648700" y="3429000"/>
            <a:ext cx="1879600" cy="553998"/>
          </a:xfrm>
        </p:spPr>
        <p:txBody>
          <a:bodyPr/>
          <a:lstStyle>
            <a:lvl1pPr marL="0" indent="0">
              <a:buNone/>
              <a:defRPr/>
            </a:lvl1pPr>
          </a:lstStyle>
          <a:p>
            <a:pPr lvl="0"/>
            <a:endParaRPr lang="en-US" dirty="0"/>
          </a:p>
        </p:txBody>
      </p:sp>
      <p:sp>
        <p:nvSpPr>
          <p:cNvPr id="14" name="Content Placeholder 4">
            <a:extLst>
              <a:ext uri="{FF2B5EF4-FFF2-40B4-BE49-F238E27FC236}">
                <a16:creationId xmlns:a16="http://schemas.microsoft.com/office/drawing/2014/main" id="{ADDEA001-C95C-4700-AE7C-AAF7908FBC99}"/>
              </a:ext>
            </a:extLst>
          </p:cNvPr>
          <p:cNvSpPr>
            <a:spLocks noGrp="1"/>
          </p:cNvSpPr>
          <p:nvPr>
            <p:ph sz="quarter" idx="20"/>
          </p:nvPr>
        </p:nvSpPr>
        <p:spPr>
          <a:xfrm>
            <a:off x="8648700" y="5114825"/>
            <a:ext cx="1879600" cy="553998"/>
          </a:xfrm>
        </p:spPr>
        <p:txBody>
          <a:bodyPr/>
          <a:lstStyle>
            <a:lvl1pPr marL="0" indent="0">
              <a:buNone/>
              <a:defRPr/>
            </a:lvl1pPr>
          </a:lstStyle>
          <a:p>
            <a:pPr lvl="0"/>
            <a:endParaRPr lang="en-US" dirty="0"/>
          </a:p>
        </p:txBody>
      </p:sp>
      <p:sp>
        <p:nvSpPr>
          <p:cNvPr id="15" name="Content Placeholder 4">
            <a:extLst>
              <a:ext uri="{FF2B5EF4-FFF2-40B4-BE49-F238E27FC236}">
                <a16:creationId xmlns:a16="http://schemas.microsoft.com/office/drawing/2014/main" id="{82BBC915-B06D-4CA1-8A1F-344BCC01D903}"/>
              </a:ext>
            </a:extLst>
          </p:cNvPr>
          <p:cNvSpPr>
            <a:spLocks noGrp="1"/>
          </p:cNvSpPr>
          <p:nvPr>
            <p:ph sz="quarter" idx="21"/>
          </p:nvPr>
        </p:nvSpPr>
        <p:spPr>
          <a:xfrm>
            <a:off x="10706100" y="3429000"/>
            <a:ext cx="1308100" cy="553998"/>
          </a:xfrm>
        </p:spPr>
        <p:txBody>
          <a:bodyPr/>
          <a:lstStyle>
            <a:lvl1pPr marL="0" indent="0">
              <a:buNone/>
              <a:defRPr/>
            </a:lvl1pPr>
          </a:lstStyle>
          <a:p>
            <a:pPr lvl="0"/>
            <a:endParaRPr lang="en-US" dirty="0"/>
          </a:p>
        </p:txBody>
      </p:sp>
      <p:sp>
        <p:nvSpPr>
          <p:cNvPr id="16" name="Content Placeholder 4">
            <a:extLst>
              <a:ext uri="{FF2B5EF4-FFF2-40B4-BE49-F238E27FC236}">
                <a16:creationId xmlns:a16="http://schemas.microsoft.com/office/drawing/2014/main" id="{B0BABD40-F441-4D48-B859-9177DA3658C5}"/>
              </a:ext>
            </a:extLst>
          </p:cNvPr>
          <p:cNvSpPr>
            <a:spLocks noGrp="1"/>
          </p:cNvSpPr>
          <p:nvPr>
            <p:ph sz="quarter" idx="22"/>
          </p:nvPr>
        </p:nvSpPr>
        <p:spPr>
          <a:xfrm>
            <a:off x="10706100" y="5114825"/>
            <a:ext cx="13081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0118090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38F7D5C-478E-48A1-B41F-5EFEF5DC0294}"/>
              </a:ext>
            </a:extLst>
          </p:cNvPr>
          <p:cNvSpPr>
            <a:spLocks noGrp="1"/>
          </p:cNvSpPr>
          <p:nvPr>
            <p:ph sz="quarter" idx="10"/>
          </p:nvPr>
        </p:nvSpPr>
        <p:spPr>
          <a:xfrm>
            <a:off x="381000" y="2578100"/>
            <a:ext cx="2019300" cy="553998"/>
          </a:xfrm>
        </p:spPr>
        <p:txBody>
          <a:bodyPr/>
          <a:lstStyle>
            <a:lvl1pPr marL="0" indent="0">
              <a:buNone/>
              <a:defRPr/>
            </a:lvl1pPr>
          </a:lstStyle>
          <a:p>
            <a:pPr lvl="0"/>
            <a:endParaRPr lang="en-US" dirty="0"/>
          </a:p>
        </p:txBody>
      </p:sp>
      <p:sp>
        <p:nvSpPr>
          <p:cNvPr id="5" name="Content Placeholder 3">
            <a:extLst>
              <a:ext uri="{FF2B5EF4-FFF2-40B4-BE49-F238E27FC236}">
                <a16:creationId xmlns:a16="http://schemas.microsoft.com/office/drawing/2014/main" id="{C8B1C7F8-AA4C-4887-8D41-6FD7AC575FCF}"/>
              </a:ext>
            </a:extLst>
          </p:cNvPr>
          <p:cNvSpPr>
            <a:spLocks noGrp="1"/>
          </p:cNvSpPr>
          <p:nvPr>
            <p:ph sz="quarter" idx="11"/>
          </p:nvPr>
        </p:nvSpPr>
        <p:spPr>
          <a:xfrm>
            <a:off x="381000" y="4396423"/>
            <a:ext cx="2019300" cy="553998"/>
          </a:xfrm>
        </p:spPr>
        <p:txBody>
          <a:bodyPr/>
          <a:lstStyle>
            <a:lvl1pPr marL="0" indent="0">
              <a:buNone/>
              <a:defRPr/>
            </a:lvl1pPr>
          </a:lstStyle>
          <a:p>
            <a:pPr lvl="0"/>
            <a:endParaRPr lang="en-US" dirty="0"/>
          </a:p>
        </p:txBody>
      </p:sp>
      <p:sp>
        <p:nvSpPr>
          <p:cNvPr id="6" name="Content Placeholder 3">
            <a:extLst>
              <a:ext uri="{FF2B5EF4-FFF2-40B4-BE49-F238E27FC236}">
                <a16:creationId xmlns:a16="http://schemas.microsoft.com/office/drawing/2014/main" id="{6DF204E7-D5CA-4A83-BBF9-CF501673ACBE}"/>
              </a:ext>
            </a:extLst>
          </p:cNvPr>
          <p:cNvSpPr>
            <a:spLocks noGrp="1"/>
          </p:cNvSpPr>
          <p:nvPr>
            <p:ph sz="quarter" idx="12"/>
          </p:nvPr>
        </p:nvSpPr>
        <p:spPr>
          <a:xfrm>
            <a:off x="2552700" y="2578100"/>
            <a:ext cx="2019300" cy="553998"/>
          </a:xfrm>
        </p:spPr>
        <p:txBody>
          <a:bodyPr/>
          <a:lstStyle>
            <a:lvl1pPr marL="0" indent="0">
              <a:buNone/>
              <a:defRPr/>
            </a:lvl1pPr>
          </a:lstStyle>
          <a:p>
            <a:pPr lvl="0"/>
            <a:endParaRPr lang="en-US" dirty="0"/>
          </a:p>
        </p:txBody>
      </p:sp>
      <p:sp>
        <p:nvSpPr>
          <p:cNvPr id="7" name="Content Placeholder 3">
            <a:extLst>
              <a:ext uri="{FF2B5EF4-FFF2-40B4-BE49-F238E27FC236}">
                <a16:creationId xmlns:a16="http://schemas.microsoft.com/office/drawing/2014/main" id="{2E51C439-EE9C-4325-ABA8-549C62598CED}"/>
              </a:ext>
            </a:extLst>
          </p:cNvPr>
          <p:cNvSpPr>
            <a:spLocks noGrp="1"/>
          </p:cNvSpPr>
          <p:nvPr>
            <p:ph sz="quarter" idx="13"/>
          </p:nvPr>
        </p:nvSpPr>
        <p:spPr>
          <a:xfrm>
            <a:off x="2552700" y="4396423"/>
            <a:ext cx="2019300" cy="553998"/>
          </a:xfrm>
        </p:spPr>
        <p:txBody>
          <a:bodyPr/>
          <a:lstStyle>
            <a:lvl1pPr marL="0" indent="0">
              <a:buNone/>
              <a:defRPr/>
            </a:lvl1pPr>
          </a:lstStyle>
          <a:p>
            <a:pPr lvl="0"/>
            <a:endParaRPr lang="en-US" dirty="0"/>
          </a:p>
        </p:txBody>
      </p:sp>
      <p:sp>
        <p:nvSpPr>
          <p:cNvPr id="8" name="Content Placeholder 3">
            <a:extLst>
              <a:ext uri="{FF2B5EF4-FFF2-40B4-BE49-F238E27FC236}">
                <a16:creationId xmlns:a16="http://schemas.microsoft.com/office/drawing/2014/main" id="{F0D07559-D433-49A5-B944-76C34757520B}"/>
              </a:ext>
            </a:extLst>
          </p:cNvPr>
          <p:cNvSpPr>
            <a:spLocks noGrp="1"/>
          </p:cNvSpPr>
          <p:nvPr>
            <p:ph sz="quarter" idx="14"/>
          </p:nvPr>
        </p:nvSpPr>
        <p:spPr>
          <a:xfrm>
            <a:off x="4813300" y="2578100"/>
            <a:ext cx="2019300" cy="553998"/>
          </a:xfrm>
        </p:spPr>
        <p:txBody>
          <a:bodyPr/>
          <a:lstStyle>
            <a:lvl1pPr marL="0" indent="0">
              <a:buNone/>
              <a:defRPr/>
            </a:lvl1pPr>
          </a:lstStyle>
          <a:p>
            <a:pPr lvl="0"/>
            <a:endParaRPr lang="en-US" dirty="0"/>
          </a:p>
        </p:txBody>
      </p:sp>
      <p:sp>
        <p:nvSpPr>
          <p:cNvPr id="9" name="Content Placeholder 3">
            <a:extLst>
              <a:ext uri="{FF2B5EF4-FFF2-40B4-BE49-F238E27FC236}">
                <a16:creationId xmlns:a16="http://schemas.microsoft.com/office/drawing/2014/main" id="{32307921-EFFE-4F58-B9D5-8D94D5FCD4D0}"/>
              </a:ext>
            </a:extLst>
          </p:cNvPr>
          <p:cNvSpPr>
            <a:spLocks noGrp="1"/>
          </p:cNvSpPr>
          <p:nvPr>
            <p:ph sz="quarter" idx="15"/>
          </p:nvPr>
        </p:nvSpPr>
        <p:spPr>
          <a:xfrm>
            <a:off x="4813300" y="4396423"/>
            <a:ext cx="2019300" cy="553998"/>
          </a:xfrm>
        </p:spPr>
        <p:txBody>
          <a:bodyPr/>
          <a:lstStyle>
            <a:lvl1pPr marL="0" indent="0">
              <a:buNone/>
              <a:defRPr/>
            </a:lvl1pPr>
          </a:lstStyle>
          <a:p>
            <a:pPr lvl="0"/>
            <a:endParaRPr lang="en-US" dirty="0"/>
          </a:p>
        </p:txBody>
      </p:sp>
      <p:sp>
        <p:nvSpPr>
          <p:cNvPr id="10" name="Content Placeholder 3">
            <a:extLst>
              <a:ext uri="{FF2B5EF4-FFF2-40B4-BE49-F238E27FC236}">
                <a16:creationId xmlns:a16="http://schemas.microsoft.com/office/drawing/2014/main" id="{96246170-70E8-4A4C-8F29-BFA68A29821E}"/>
              </a:ext>
            </a:extLst>
          </p:cNvPr>
          <p:cNvSpPr>
            <a:spLocks noGrp="1"/>
          </p:cNvSpPr>
          <p:nvPr>
            <p:ph sz="quarter" idx="16"/>
          </p:nvPr>
        </p:nvSpPr>
        <p:spPr>
          <a:xfrm>
            <a:off x="6946900" y="2578100"/>
            <a:ext cx="2019300" cy="553998"/>
          </a:xfrm>
        </p:spPr>
        <p:txBody>
          <a:bodyPr/>
          <a:lstStyle>
            <a:lvl1pPr marL="0" indent="0">
              <a:buNone/>
              <a:defRPr/>
            </a:lvl1pPr>
          </a:lstStyle>
          <a:p>
            <a:pPr lvl="0"/>
            <a:endParaRPr lang="en-US" dirty="0"/>
          </a:p>
        </p:txBody>
      </p:sp>
      <p:sp>
        <p:nvSpPr>
          <p:cNvPr id="11" name="Content Placeholder 3">
            <a:extLst>
              <a:ext uri="{FF2B5EF4-FFF2-40B4-BE49-F238E27FC236}">
                <a16:creationId xmlns:a16="http://schemas.microsoft.com/office/drawing/2014/main" id="{71017912-1DAA-4584-A76D-4567938769DA}"/>
              </a:ext>
            </a:extLst>
          </p:cNvPr>
          <p:cNvSpPr>
            <a:spLocks noGrp="1"/>
          </p:cNvSpPr>
          <p:nvPr>
            <p:ph sz="quarter" idx="17"/>
          </p:nvPr>
        </p:nvSpPr>
        <p:spPr>
          <a:xfrm>
            <a:off x="6946900" y="4396423"/>
            <a:ext cx="2019300" cy="553998"/>
          </a:xfrm>
        </p:spPr>
        <p:txBody>
          <a:bodyPr/>
          <a:lstStyle>
            <a:lvl1pPr marL="0" indent="0">
              <a:buNone/>
              <a:defRPr/>
            </a:lvl1pPr>
          </a:lstStyle>
          <a:p>
            <a:pPr lvl="0"/>
            <a:endParaRPr lang="en-US" dirty="0"/>
          </a:p>
        </p:txBody>
      </p:sp>
      <p:sp>
        <p:nvSpPr>
          <p:cNvPr id="12" name="Content Placeholder 3">
            <a:extLst>
              <a:ext uri="{FF2B5EF4-FFF2-40B4-BE49-F238E27FC236}">
                <a16:creationId xmlns:a16="http://schemas.microsoft.com/office/drawing/2014/main" id="{CB0ABC8F-0DAE-4E06-8740-5FB40825C7C5}"/>
              </a:ext>
            </a:extLst>
          </p:cNvPr>
          <p:cNvSpPr>
            <a:spLocks noGrp="1"/>
          </p:cNvSpPr>
          <p:nvPr>
            <p:ph sz="quarter" idx="18"/>
          </p:nvPr>
        </p:nvSpPr>
        <p:spPr>
          <a:xfrm>
            <a:off x="9207500" y="2578100"/>
            <a:ext cx="2019300" cy="553998"/>
          </a:xfrm>
        </p:spPr>
        <p:txBody>
          <a:bodyPr/>
          <a:lstStyle>
            <a:lvl1pPr marL="0" indent="0">
              <a:buNone/>
              <a:defRPr/>
            </a:lvl1pPr>
          </a:lstStyle>
          <a:p>
            <a:pPr lvl="0"/>
            <a:endParaRPr lang="en-US" dirty="0"/>
          </a:p>
        </p:txBody>
      </p:sp>
      <p:sp>
        <p:nvSpPr>
          <p:cNvPr id="13" name="Content Placeholder 3">
            <a:extLst>
              <a:ext uri="{FF2B5EF4-FFF2-40B4-BE49-F238E27FC236}">
                <a16:creationId xmlns:a16="http://schemas.microsoft.com/office/drawing/2014/main" id="{AC8FF807-6F94-47C7-83F9-79F56A2D7C4A}"/>
              </a:ext>
            </a:extLst>
          </p:cNvPr>
          <p:cNvSpPr>
            <a:spLocks noGrp="1"/>
          </p:cNvSpPr>
          <p:nvPr>
            <p:ph sz="quarter" idx="19"/>
          </p:nvPr>
        </p:nvSpPr>
        <p:spPr>
          <a:xfrm>
            <a:off x="9207500" y="4396423"/>
            <a:ext cx="20193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1442912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Text Placeholder 4">
            <a:extLst>
              <a:ext uri="{FF2B5EF4-FFF2-40B4-BE49-F238E27FC236}">
                <a16:creationId xmlns:a16="http://schemas.microsoft.com/office/drawing/2014/main" id="{4EC8EC2D-775A-4C5D-A565-2CA6D1D13B02}"/>
              </a:ext>
            </a:extLst>
          </p:cNvPr>
          <p:cNvSpPr>
            <a:spLocks noGrp="1"/>
          </p:cNvSpPr>
          <p:nvPr>
            <p:ph type="body" sz="quarter" idx="11"/>
          </p:nvPr>
        </p:nvSpPr>
        <p:spPr>
          <a:xfrm>
            <a:off x="3121025" y="2614613"/>
            <a:ext cx="3617913" cy="553998"/>
          </a:xfrm>
        </p:spPr>
        <p:txBody>
          <a:bodyPr/>
          <a:lstStyle/>
          <a:p>
            <a:pPr lvl="0"/>
            <a:endParaRPr lang="en-US" dirty="0"/>
          </a:p>
        </p:txBody>
      </p:sp>
    </p:spTree>
    <p:extLst>
      <p:ext uri="{BB962C8B-B14F-4D97-AF65-F5344CB8AC3E}">
        <p14:creationId xmlns:p14="http://schemas.microsoft.com/office/powerpoint/2010/main" val="10195045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C086D7AE-0AFA-49A5-9EA2-B5DBB50E032D}"/>
              </a:ext>
            </a:extLst>
          </p:cNvPr>
          <p:cNvSpPr>
            <a:spLocks noGrp="1"/>
          </p:cNvSpPr>
          <p:nvPr>
            <p:ph sz="quarter" idx="11"/>
          </p:nvPr>
        </p:nvSpPr>
        <p:spPr>
          <a:xfrm>
            <a:off x="800100" y="3098800"/>
            <a:ext cx="21336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A8D9253A-5A02-4C70-8C1D-0EBD1546E3B5}"/>
              </a:ext>
            </a:extLst>
          </p:cNvPr>
          <p:cNvSpPr>
            <a:spLocks noGrp="1"/>
          </p:cNvSpPr>
          <p:nvPr>
            <p:ph sz="quarter" idx="12"/>
          </p:nvPr>
        </p:nvSpPr>
        <p:spPr>
          <a:xfrm>
            <a:off x="825500" y="3987800"/>
            <a:ext cx="2133600"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EB1608D0-4D45-483F-9512-4F942158ADEF}"/>
              </a:ext>
            </a:extLst>
          </p:cNvPr>
          <p:cNvSpPr>
            <a:spLocks noGrp="1"/>
          </p:cNvSpPr>
          <p:nvPr>
            <p:ph sz="quarter" idx="13"/>
          </p:nvPr>
        </p:nvSpPr>
        <p:spPr>
          <a:xfrm>
            <a:off x="825500" y="4823884"/>
            <a:ext cx="2133600" cy="55399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9F92FAD2-DC3F-4FFF-8BAE-D8FA5BFDDA0B}"/>
              </a:ext>
            </a:extLst>
          </p:cNvPr>
          <p:cNvSpPr>
            <a:spLocks noGrp="1"/>
          </p:cNvSpPr>
          <p:nvPr>
            <p:ph sz="quarter" idx="14"/>
          </p:nvPr>
        </p:nvSpPr>
        <p:spPr>
          <a:xfrm>
            <a:off x="3441700" y="3055165"/>
            <a:ext cx="2133600" cy="55399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2013DAB4-58B4-4F8C-8CC9-DBD7F67A8EFA}"/>
              </a:ext>
            </a:extLst>
          </p:cNvPr>
          <p:cNvSpPr>
            <a:spLocks noGrp="1"/>
          </p:cNvSpPr>
          <p:nvPr>
            <p:ph sz="quarter" idx="15"/>
          </p:nvPr>
        </p:nvSpPr>
        <p:spPr>
          <a:xfrm>
            <a:off x="3441700" y="3891249"/>
            <a:ext cx="2133600" cy="553998"/>
          </a:xfrm>
        </p:spPr>
        <p:txBody>
          <a:bodyPr/>
          <a:lstStyle>
            <a:lvl1pPr marL="0" indent="0">
              <a:buNone/>
              <a:defRPr/>
            </a:lvl1pPr>
          </a:lstStyle>
          <a:p>
            <a:pPr lvl="0"/>
            <a:endParaRPr lang="en-US" dirty="0"/>
          </a:p>
        </p:txBody>
      </p:sp>
      <p:sp>
        <p:nvSpPr>
          <p:cNvPr id="11" name="Content Placeholder 4">
            <a:extLst>
              <a:ext uri="{FF2B5EF4-FFF2-40B4-BE49-F238E27FC236}">
                <a16:creationId xmlns:a16="http://schemas.microsoft.com/office/drawing/2014/main" id="{64308955-81E7-41D3-9E00-FC23E215A656}"/>
              </a:ext>
            </a:extLst>
          </p:cNvPr>
          <p:cNvSpPr>
            <a:spLocks noGrp="1"/>
          </p:cNvSpPr>
          <p:nvPr>
            <p:ph sz="quarter" idx="16"/>
          </p:nvPr>
        </p:nvSpPr>
        <p:spPr>
          <a:xfrm>
            <a:off x="6375400" y="3055165"/>
            <a:ext cx="2133600" cy="553998"/>
          </a:xfrm>
        </p:spPr>
        <p:txBody>
          <a:bodyPr/>
          <a:lstStyle>
            <a:lvl1pPr marL="0" indent="0">
              <a:buNone/>
              <a:defRPr/>
            </a:lvl1pPr>
          </a:lstStyle>
          <a:p>
            <a:pPr lvl="0"/>
            <a:endParaRPr lang="en-US" dirty="0"/>
          </a:p>
        </p:txBody>
      </p:sp>
      <p:sp>
        <p:nvSpPr>
          <p:cNvPr id="12" name="Content Placeholder 4">
            <a:extLst>
              <a:ext uri="{FF2B5EF4-FFF2-40B4-BE49-F238E27FC236}">
                <a16:creationId xmlns:a16="http://schemas.microsoft.com/office/drawing/2014/main" id="{75F35786-C498-4A60-9941-DBC74D275BC3}"/>
              </a:ext>
            </a:extLst>
          </p:cNvPr>
          <p:cNvSpPr>
            <a:spLocks noGrp="1"/>
          </p:cNvSpPr>
          <p:nvPr>
            <p:ph sz="quarter" idx="17"/>
          </p:nvPr>
        </p:nvSpPr>
        <p:spPr>
          <a:xfrm>
            <a:off x="6375400" y="3891249"/>
            <a:ext cx="2133600" cy="553998"/>
          </a:xfrm>
        </p:spPr>
        <p:txBody>
          <a:bodyPr/>
          <a:lstStyle>
            <a:lvl1pPr marL="0" indent="0">
              <a:buNone/>
              <a:defRPr/>
            </a:lvl1pPr>
          </a:lstStyle>
          <a:p>
            <a:pPr lvl="0"/>
            <a:endParaRPr lang="en-US" dirty="0"/>
          </a:p>
        </p:txBody>
      </p:sp>
      <p:sp>
        <p:nvSpPr>
          <p:cNvPr id="13" name="Content Placeholder 4">
            <a:extLst>
              <a:ext uri="{FF2B5EF4-FFF2-40B4-BE49-F238E27FC236}">
                <a16:creationId xmlns:a16="http://schemas.microsoft.com/office/drawing/2014/main" id="{A48CCC5B-18B3-43EA-9E8B-B12B28C6A1E1}"/>
              </a:ext>
            </a:extLst>
          </p:cNvPr>
          <p:cNvSpPr>
            <a:spLocks noGrp="1"/>
          </p:cNvSpPr>
          <p:nvPr>
            <p:ph sz="quarter" idx="18"/>
          </p:nvPr>
        </p:nvSpPr>
        <p:spPr>
          <a:xfrm>
            <a:off x="9017000" y="3055165"/>
            <a:ext cx="2133600" cy="553998"/>
          </a:xfrm>
        </p:spPr>
        <p:txBody>
          <a:bodyPr/>
          <a:lstStyle>
            <a:lvl1pPr marL="0" indent="0">
              <a:buNone/>
              <a:defRPr/>
            </a:lvl1pPr>
          </a:lstStyle>
          <a:p>
            <a:pPr lvl="0"/>
            <a:endParaRPr lang="en-US" dirty="0"/>
          </a:p>
        </p:txBody>
      </p:sp>
      <p:sp>
        <p:nvSpPr>
          <p:cNvPr id="14" name="Content Placeholder 4">
            <a:extLst>
              <a:ext uri="{FF2B5EF4-FFF2-40B4-BE49-F238E27FC236}">
                <a16:creationId xmlns:a16="http://schemas.microsoft.com/office/drawing/2014/main" id="{ED127AAA-BE00-4657-AD9E-FC2C86C1C2C2}"/>
              </a:ext>
            </a:extLst>
          </p:cNvPr>
          <p:cNvSpPr>
            <a:spLocks noGrp="1"/>
          </p:cNvSpPr>
          <p:nvPr>
            <p:ph sz="quarter" idx="19"/>
          </p:nvPr>
        </p:nvSpPr>
        <p:spPr>
          <a:xfrm>
            <a:off x="9017000" y="3891249"/>
            <a:ext cx="21336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497072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44CD971F-4406-47BE-A628-45688CD3AD42}"/>
              </a:ext>
            </a:extLst>
          </p:cNvPr>
          <p:cNvSpPr>
            <a:spLocks noGrp="1"/>
          </p:cNvSpPr>
          <p:nvPr>
            <p:ph sz="quarter" idx="11"/>
          </p:nvPr>
        </p:nvSpPr>
        <p:spPr>
          <a:xfrm>
            <a:off x="269239" y="2551194"/>
            <a:ext cx="2888095" cy="56038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4B79B657-78DD-4296-9608-C7332D35D6A9}"/>
              </a:ext>
            </a:extLst>
          </p:cNvPr>
          <p:cNvSpPr>
            <a:spLocks noGrp="1"/>
          </p:cNvSpPr>
          <p:nvPr>
            <p:ph sz="quarter" idx="12"/>
          </p:nvPr>
        </p:nvSpPr>
        <p:spPr>
          <a:xfrm>
            <a:off x="269239" y="3401895"/>
            <a:ext cx="2888095" cy="56038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86A79FDE-EF43-4F75-907C-D38637C62F09}"/>
              </a:ext>
            </a:extLst>
          </p:cNvPr>
          <p:cNvSpPr>
            <a:spLocks noGrp="1"/>
          </p:cNvSpPr>
          <p:nvPr>
            <p:ph sz="quarter" idx="13"/>
          </p:nvPr>
        </p:nvSpPr>
        <p:spPr>
          <a:xfrm>
            <a:off x="172257" y="4127148"/>
            <a:ext cx="2888095" cy="56038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4C3A9C72-963E-4F7F-A8DB-DA68C5F9E346}"/>
              </a:ext>
            </a:extLst>
          </p:cNvPr>
          <p:cNvSpPr>
            <a:spLocks noGrp="1"/>
          </p:cNvSpPr>
          <p:nvPr>
            <p:ph sz="quarter" idx="14"/>
          </p:nvPr>
        </p:nvSpPr>
        <p:spPr>
          <a:xfrm>
            <a:off x="172257" y="4977849"/>
            <a:ext cx="2888095" cy="56038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F6D920C3-DB9F-4307-B6B9-BBA04809EF34}"/>
              </a:ext>
            </a:extLst>
          </p:cNvPr>
          <p:cNvSpPr>
            <a:spLocks noGrp="1"/>
          </p:cNvSpPr>
          <p:nvPr>
            <p:ph sz="quarter" idx="15"/>
          </p:nvPr>
        </p:nvSpPr>
        <p:spPr>
          <a:xfrm>
            <a:off x="3684384" y="2533683"/>
            <a:ext cx="2888095" cy="560388"/>
          </a:xfrm>
        </p:spPr>
        <p:txBody>
          <a:bodyPr/>
          <a:lstStyle>
            <a:lvl1pPr marL="0" indent="0">
              <a:buNone/>
              <a:defRPr/>
            </a:lvl1pPr>
          </a:lstStyle>
          <a:p>
            <a:pPr lvl="0"/>
            <a:endParaRPr lang="en-US" dirty="0"/>
          </a:p>
        </p:txBody>
      </p:sp>
      <p:sp>
        <p:nvSpPr>
          <p:cNvPr id="11" name="Content Placeholder 4">
            <a:extLst>
              <a:ext uri="{FF2B5EF4-FFF2-40B4-BE49-F238E27FC236}">
                <a16:creationId xmlns:a16="http://schemas.microsoft.com/office/drawing/2014/main" id="{E039D167-D4D8-488F-9CCA-EF3037BFC3DA}"/>
              </a:ext>
            </a:extLst>
          </p:cNvPr>
          <p:cNvSpPr>
            <a:spLocks noGrp="1"/>
          </p:cNvSpPr>
          <p:nvPr>
            <p:ph sz="quarter" idx="16"/>
          </p:nvPr>
        </p:nvSpPr>
        <p:spPr>
          <a:xfrm>
            <a:off x="3684384" y="3384384"/>
            <a:ext cx="2888095" cy="560388"/>
          </a:xfrm>
        </p:spPr>
        <p:txBody>
          <a:bodyPr/>
          <a:lstStyle>
            <a:lvl1pPr marL="0" indent="0">
              <a:buNone/>
              <a:defRPr/>
            </a:lvl1pPr>
          </a:lstStyle>
          <a:p>
            <a:pPr lvl="0"/>
            <a:endParaRPr lang="en-US" dirty="0"/>
          </a:p>
        </p:txBody>
      </p:sp>
      <p:sp>
        <p:nvSpPr>
          <p:cNvPr id="12" name="Content Placeholder 4">
            <a:extLst>
              <a:ext uri="{FF2B5EF4-FFF2-40B4-BE49-F238E27FC236}">
                <a16:creationId xmlns:a16="http://schemas.microsoft.com/office/drawing/2014/main" id="{ADB825E8-5364-4C56-9FA3-D2479E1D8BB9}"/>
              </a:ext>
            </a:extLst>
          </p:cNvPr>
          <p:cNvSpPr>
            <a:spLocks noGrp="1"/>
          </p:cNvSpPr>
          <p:nvPr>
            <p:ph sz="quarter" idx="17"/>
          </p:nvPr>
        </p:nvSpPr>
        <p:spPr>
          <a:xfrm>
            <a:off x="3587402" y="4109637"/>
            <a:ext cx="2888095" cy="560388"/>
          </a:xfrm>
        </p:spPr>
        <p:txBody>
          <a:bodyPr/>
          <a:lstStyle>
            <a:lvl1pPr marL="0" indent="0">
              <a:buNone/>
              <a:defRPr/>
            </a:lvl1pPr>
          </a:lstStyle>
          <a:p>
            <a:pPr lvl="0"/>
            <a:endParaRPr lang="en-US" dirty="0"/>
          </a:p>
        </p:txBody>
      </p:sp>
      <p:sp>
        <p:nvSpPr>
          <p:cNvPr id="13" name="Content Placeholder 4">
            <a:extLst>
              <a:ext uri="{FF2B5EF4-FFF2-40B4-BE49-F238E27FC236}">
                <a16:creationId xmlns:a16="http://schemas.microsoft.com/office/drawing/2014/main" id="{27ACE704-AFCC-4017-BFC2-C3767824BB80}"/>
              </a:ext>
            </a:extLst>
          </p:cNvPr>
          <p:cNvSpPr>
            <a:spLocks noGrp="1"/>
          </p:cNvSpPr>
          <p:nvPr>
            <p:ph sz="quarter" idx="18"/>
          </p:nvPr>
        </p:nvSpPr>
        <p:spPr>
          <a:xfrm>
            <a:off x="3587402" y="4960338"/>
            <a:ext cx="2888095" cy="56038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634001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57622662-7806-4603-96E5-331583839643}"/>
              </a:ext>
            </a:extLst>
          </p:cNvPr>
          <p:cNvSpPr>
            <a:spLocks noGrp="1"/>
          </p:cNvSpPr>
          <p:nvPr>
            <p:ph sz="quarter" idx="11"/>
          </p:nvPr>
        </p:nvSpPr>
        <p:spPr>
          <a:xfrm>
            <a:off x="436563" y="2835275"/>
            <a:ext cx="5897562"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9D469558-B03B-4AED-8B20-F3ED32FAD439}"/>
              </a:ext>
            </a:extLst>
          </p:cNvPr>
          <p:cNvSpPr>
            <a:spLocks noGrp="1"/>
          </p:cNvSpPr>
          <p:nvPr>
            <p:ph sz="quarter" idx="12"/>
          </p:nvPr>
        </p:nvSpPr>
        <p:spPr>
          <a:xfrm>
            <a:off x="436563" y="3766776"/>
            <a:ext cx="5897562"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04E17DD8-FF0B-4D69-BFC0-80FA3F17D9D5}"/>
              </a:ext>
            </a:extLst>
          </p:cNvPr>
          <p:cNvSpPr>
            <a:spLocks noGrp="1"/>
          </p:cNvSpPr>
          <p:nvPr>
            <p:ph sz="quarter" idx="13"/>
          </p:nvPr>
        </p:nvSpPr>
        <p:spPr>
          <a:xfrm>
            <a:off x="436563" y="4666441"/>
            <a:ext cx="5897562"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89140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CD4B7B34-F41B-47C1-8656-69556262D247}"/>
              </a:ext>
            </a:extLst>
          </p:cNvPr>
          <p:cNvSpPr>
            <a:spLocks noGrp="1"/>
          </p:cNvSpPr>
          <p:nvPr>
            <p:ph sz="quarter" idx="11"/>
          </p:nvPr>
        </p:nvSpPr>
        <p:spPr>
          <a:xfrm>
            <a:off x="269876" y="2690812"/>
            <a:ext cx="4249116"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2433280E-000A-42BD-B15E-6E08F21FC699}"/>
              </a:ext>
            </a:extLst>
          </p:cNvPr>
          <p:cNvSpPr>
            <a:spLocks noGrp="1"/>
          </p:cNvSpPr>
          <p:nvPr>
            <p:ph sz="quarter" idx="12"/>
          </p:nvPr>
        </p:nvSpPr>
        <p:spPr>
          <a:xfrm>
            <a:off x="269876" y="3658111"/>
            <a:ext cx="4249116"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781152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5" name="Content Placeholder 4">
            <a:extLst>
              <a:ext uri="{FF2B5EF4-FFF2-40B4-BE49-F238E27FC236}">
                <a16:creationId xmlns:a16="http://schemas.microsoft.com/office/drawing/2014/main" id="{5277C98D-E47D-4BA8-960A-1FCC7397467A}"/>
              </a:ext>
            </a:extLst>
          </p:cNvPr>
          <p:cNvSpPr>
            <a:spLocks noGrp="1"/>
          </p:cNvSpPr>
          <p:nvPr>
            <p:ph sz="quarter" idx="11"/>
          </p:nvPr>
        </p:nvSpPr>
        <p:spPr>
          <a:xfrm>
            <a:off x="560388" y="3429000"/>
            <a:ext cx="4779962" cy="553998"/>
          </a:xfrm>
        </p:spPr>
        <p:txBody>
          <a:bodyPr/>
          <a:lstStyle>
            <a:lvl1pPr marL="0" indent="0">
              <a:buNone/>
              <a:defRPr/>
            </a:lvl1pPr>
          </a:lstStyle>
          <a:p>
            <a:pPr lvl="0"/>
            <a:endParaRPr lang="en-US" dirty="0"/>
          </a:p>
        </p:txBody>
      </p:sp>
      <p:graphicFrame>
        <p:nvGraphicFramePr>
          <p:cNvPr id="8" name="Table 7">
            <a:extLst>
              <a:ext uri="{FF2B5EF4-FFF2-40B4-BE49-F238E27FC236}">
                <a16:creationId xmlns:a16="http://schemas.microsoft.com/office/drawing/2014/main" id="{D1107911-17E4-4617-9E37-4B88AF7613F4}"/>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976984729"/>
              </p:ext>
            </p:extLst>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365760">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78D7"/>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n-US" sz="9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60">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920">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240">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US" sz="9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Tree>
    <p:extLst>
      <p:ext uri="{BB962C8B-B14F-4D97-AF65-F5344CB8AC3E}">
        <p14:creationId xmlns:p14="http://schemas.microsoft.com/office/powerpoint/2010/main" val="219672489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5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ase study">
    <p:bg>
      <p:bgPr>
        <a:solidFill>
          <a:schemeClr val="tx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776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hasCustomPrompt="1"/>
          </p:nvPr>
        </p:nvSpPr>
        <p:spPr>
          <a:xfrm>
            <a:off x="588263" y="457200"/>
            <a:ext cx="11018520" cy="430887"/>
          </a:xfrm>
        </p:spPr>
        <p:txBody>
          <a:bodyPr/>
          <a:lstStyle>
            <a:lvl1pPr algn="ctr">
              <a:defRPr lang="en-US" sz="2800" b="0" kern="1200" cap="none" spc="-100" baseline="0">
                <a:ln w="3175">
                  <a:noFill/>
                </a:ln>
                <a:solidFill>
                  <a:srgbClr val="00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855486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351E6AB-E305-4BCD-BE12-F44556166972}"/>
              </a:ext>
            </a:extLst>
          </p:cNvPr>
          <p:cNvSpPr>
            <a:spLocks noGrp="1"/>
          </p:cNvSpPr>
          <p:nvPr>
            <p:ph sz="quarter" idx="11"/>
          </p:nvPr>
        </p:nvSpPr>
        <p:spPr>
          <a:xfrm>
            <a:off x="706438" y="4102241"/>
            <a:ext cx="1755775" cy="553998"/>
          </a:xfrm>
        </p:spPr>
        <p:txBody>
          <a:bodyPr/>
          <a:lstStyle>
            <a:lvl1pPr marL="0" indent="0">
              <a:buNone/>
              <a:defRPr/>
            </a:lvl1pPr>
          </a:lstStyle>
          <a:p>
            <a:pPr lvl="0"/>
            <a:endParaRPr lang="en-US" dirty="0"/>
          </a:p>
        </p:txBody>
      </p:sp>
      <p:sp>
        <p:nvSpPr>
          <p:cNvPr id="6" name="Content Placeholder 4">
            <a:extLst>
              <a:ext uri="{FF2B5EF4-FFF2-40B4-BE49-F238E27FC236}">
                <a16:creationId xmlns:a16="http://schemas.microsoft.com/office/drawing/2014/main" id="{B5E5534C-7B47-4EBF-8A02-6F8187A4EBA1}"/>
              </a:ext>
            </a:extLst>
          </p:cNvPr>
          <p:cNvSpPr>
            <a:spLocks noGrp="1"/>
          </p:cNvSpPr>
          <p:nvPr>
            <p:ph sz="quarter" idx="12"/>
          </p:nvPr>
        </p:nvSpPr>
        <p:spPr>
          <a:xfrm>
            <a:off x="706437" y="5114825"/>
            <a:ext cx="1755775"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0A54CC98-FB6C-43E4-B9A5-B017F3D2604C}"/>
              </a:ext>
            </a:extLst>
          </p:cNvPr>
          <p:cNvSpPr>
            <a:spLocks noGrp="1"/>
          </p:cNvSpPr>
          <p:nvPr>
            <p:ph sz="quarter" idx="13"/>
          </p:nvPr>
        </p:nvSpPr>
        <p:spPr>
          <a:xfrm>
            <a:off x="2812329" y="4102241"/>
            <a:ext cx="1755775"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0FDF7A6E-01F9-4959-A470-ACF45F6B71BB}"/>
              </a:ext>
            </a:extLst>
          </p:cNvPr>
          <p:cNvSpPr>
            <a:spLocks noGrp="1"/>
          </p:cNvSpPr>
          <p:nvPr>
            <p:ph sz="quarter" idx="14"/>
          </p:nvPr>
        </p:nvSpPr>
        <p:spPr>
          <a:xfrm>
            <a:off x="2812328" y="5114825"/>
            <a:ext cx="1755775" cy="55399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0C84328D-78E3-48CD-A5F1-11CF822A179E}"/>
              </a:ext>
            </a:extLst>
          </p:cNvPr>
          <p:cNvSpPr>
            <a:spLocks noGrp="1"/>
          </p:cNvSpPr>
          <p:nvPr>
            <p:ph sz="quarter" idx="15"/>
          </p:nvPr>
        </p:nvSpPr>
        <p:spPr>
          <a:xfrm>
            <a:off x="4838556" y="4102241"/>
            <a:ext cx="1755775" cy="553998"/>
          </a:xfrm>
        </p:spPr>
        <p:txBody>
          <a:bodyPr/>
          <a:lstStyle>
            <a:lvl1pPr marL="0" indent="0">
              <a:buNone/>
              <a:defRPr/>
            </a:lvl1pPr>
          </a:lstStyle>
          <a:p>
            <a:pPr lvl="0"/>
            <a:endParaRPr lang="en-US" dirty="0"/>
          </a:p>
        </p:txBody>
      </p:sp>
      <p:sp>
        <p:nvSpPr>
          <p:cNvPr id="10" name="Content Placeholder 4">
            <a:extLst>
              <a:ext uri="{FF2B5EF4-FFF2-40B4-BE49-F238E27FC236}">
                <a16:creationId xmlns:a16="http://schemas.microsoft.com/office/drawing/2014/main" id="{258B1346-0561-4A71-8F41-ED54E0A13B2C}"/>
              </a:ext>
            </a:extLst>
          </p:cNvPr>
          <p:cNvSpPr>
            <a:spLocks noGrp="1"/>
          </p:cNvSpPr>
          <p:nvPr>
            <p:ph sz="quarter" idx="16"/>
          </p:nvPr>
        </p:nvSpPr>
        <p:spPr>
          <a:xfrm>
            <a:off x="4838555" y="5114825"/>
            <a:ext cx="1755775" cy="553998"/>
          </a:xfrm>
        </p:spPr>
        <p:txBody>
          <a:bodyPr/>
          <a:lstStyle>
            <a:lvl1pPr marL="0" indent="0">
              <a:buNone/>
              <a:defRPr/>
            </a:lvl1pPr>
          </a:lstStyle>
          <a:p>
            <a:pPr lvl="0"/>
            <a:endParaRPr lang="en-US" dirty="0"/>
          </a:p>
        </p:txBody>
      </p:sp>
      <p:sp>
        <p:nvSpPr>
          <p:cNvPr id="11" name="Content Placeholder 4">
            <a:extLst>
              <a:ext uri="{FF2B5EF4-FFF2-40B4-BE49-F238E27FC236}">
                <a16:creationId xmlns:a16="http://schemas.microsoft.com/office/drawing/2014/main" id="{DEFFD3A5-9A32-4BBF-9B7C-1744ECF7CAEF}"/>
              </a:ext>
            </a:extLst>
          </p:cNvPr>
          <p:cNvSpPr>
            <a:spLocks noGrp="1"/>
          </p:cNvSpPr>
          <p:nvPr>
            <p:ph sz="quarter" idx="17"/>
          </p:nvPr>
        </p:nvSpPr>
        <p:spPr>
          <a:xfrm>
            <a:off x="7124556" y="4102241"/>
            <a:ext cx="1755775" cy="553998"/>
          </a:xfrm>
        </p:spPr>
        <p:txBody>
          <a:bodyPr/>
          <a:lstStyle>
            <a:lvl1pPr marL="0" indent="0">
              <a:buNone/>
              <a:defRPr/>
            </a:lvl1pPr>
          </a:lstStyle>
          <a:p>
            <a:pPr lvl="0"/>
            <a:endParaRPr lang="en-US" dirty="0"/>
          </a:p>
        </p:txBody>
      </p:sp>
      <p:sp>
        <p:nvSpPr>
          <p:cNvPr id="12" name="Content Placeholder 4">
            <a:extLst>
              <a:ext uri="{FF2B5EF4-FFF2-40B4-BE49-F238E27FC236}">
                <a16:creationId xmlns:a16="http://schemas.microsoft.com/office/drawing/2014/main" id="{EF85236A-1492-4592-A1EC-40FF0D04CDE4}"/>
              </a:ext>
            </a:extLst>
          </p:cNvPr>
          <p:cNvSpPr>
            <a:spLocks noGrp="1"/>
          </p:cNvSpPr>
          <p:nvPr>
            <p:ph sz="quarter" idx="18"/>
          </p:nvPr>
        </p:nvSpPr>
        <p:spPr>
          <a:xfrm>
            <a:off x="7124555" y="5114825"/>
            <a:ext cx="1755775"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5051740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
        <p:nvSpPr>
          <p:cNvPr id="7" name="Content Placeholder 6">
            <a:extLst>
              <a:ext uri="{FF2B5EF4-FFF2-40B4-BE49-F238E27FC236}">
                <a16:creationId xmlns:a16="http://schemas.microsoft.com/office/drawing/2014/main" id="{BD4AE94F-3955-49E2-A5AD-FAFE9DBA31AF}"/>
              </a:ext>
            </a:extLst>
          </p:cNvPr>
          <p:cNvSpPr>
            <a:spLocks noGrp="1"/>
          </p:cNvSpPr>
          <p:nvPr>
            <p:ph sz="quarter" idx="11"/>
          </p:nvPr>
        </p:nvSpPr>
        <p:spPr>
          <a:xfrm>
            <a:off x="446088" y="2763838"/>
            <a:ext cx="2484437" cy="485456"/>
          </a:xfrm>
        </p:spPr>
        <p:txBody>
          <a:bodyPr/>
          <a:lstStyle>
            <a:lvl1pPr marL="0" indent="0">
              <a:buNone/>
              <a:defRPr/>
            </a:lvl1pPr>
          </a:lstStyle>
          <a:p>
            <a:pPr lvl="0"/>
            <a:endParaRPr lang="en-US" dirty="0"/>
          </a:p>
        </p:txBody>
      </p:sp>
      <p:sp>
        <p:nvSpPr>
          <p:cNvPr id="8" name="Content Placeholder 6">
            <a:extLst>
              <a:ext uri="{FF2B5EF4-FFF2-40B4-BE49-F238E27FC236}">
                <a16:creationId xmlns:a16="http://schemas.microsoft.com/office/drawing/2014/main" id="{DD8B5DE5-EECF-4F58-A354-DCA4472808CE}"/>
              </a:ext>
            </a:extLst>
          </p:cNvPr>
          <p:cNvSpPr>
            <a:spLocks noGrp="1"/>
          </p:cNvSpPr>
          <p:nvPr>
            <p:ph sz="quarter" idx="12"/>
          </p:nvPr>
        </p:nvSpPr>
        <p:spPr>
          <a:xfrm>
            <a:off x="446087" y="3432867"/>
            <a:ext cx="2484437" cy="485456"/>
          </a:xfrm>
        </p:spPr>
        <p:txBody>
          <a:bodyPr/>
          <a:lstStyle>
            <a:lvl1pPr marL="0" indent="0">
              <a:buNone/>
              <a:defRPr/>
            </a:lvl1pPr>
          </a:lstStyle>
          <a:p>
            <a:pPr lvl="0"/>
            <a:endParaRPr lang="en-US" dirty="0"/>
          </a:p>
        </p:txBody>
      </p:sp>
      <p:sp>
        <p:nvSpPr>
          <p:cNvPr id="9" name="Content Placeholder 6">
            <a:extLst>
              <a:ext uri="{FF2B5EF4-FFF2-40B4-BE49-F238E27FC236}">
                <a16:creationId xmlns:a16="http://schemas.microsoft.com/office/drawing/2014/main" id="{631F63C4-C6DE-4FF3-9EF5-6AB4C8AE4F5F}"/>
              </a:ext>
            </a:extLst>
          </p:cNvPr>
          <p:cNvSpPr>
            <a:spLocks noGrp="1"/>
          </p:cNvSpPr>
          <p:nvPr>
            <p:ph sz="quarter" idx="13"/>
          </p:nvPr>
        </p:nvSpPr>
        <p:spPr>
          <a:xfrm>
            <a:off x="446086" y="4112485"/>
            <a:ext cx="2484437" cy="485456"/>
          </a:xfrm>
        </p:spPr>
        <p:txBody>
          <a:bodyPr/>
          <a:lstStyle>
            <a:lvl1pPr marL="0" indent="0">
              <a:buNone/>
              <a:defRPr/>
            </a:lvl1pPr>
          </a:lstStyle>
          <a:p>
            <a:pPr lvl="0"/>
            <a:endParaRPr lang="en-US" dirty="0"/>
          </a:p>
        </p:txBody>
      </p:sp>
      <p:sp>
        <p:nvSpPr>
          <p:cNvPr id="10" name="Content Placeholder 6">
            <a:extLst>
              <a:ext uri="{FF2B5EF4-FFF2-40B4-BE49-F238E27FC236}">
                <a16:creationId xmlns:a16="http://schemas.microsoft.com/office/drawing/2014/main" id="{D89CF749-5B08-48A6-893C-2277C6BEEAD8}"/>
              </a:ext>
            </a:extLst>
          </p:cNvPr>
          <p:cNvSpPr>
            <a:spLocks noGrp="1"/>
          </p:cNvSpPr>
          <p:nvPr>
            <p:ph sz="quarter" idx="14"/>
          </p:nvPr>
        </p:nvSpPr>
        <p:spPr>
          <a:xfrm>
            <a:off x="446085" y="4792103"/>
            <a:ext cx="2484437" cy="485456"/>
          </a:xfrm>
        </p:spPr>
        <p:txBody>
          <a:bodyPr/>
          <a:lstStyle>
            <a:lvl1pPr marL="0" indent="0">
              <a:buNone/>
              <a:defRPr/>
            </a:lvl1pPr>
          </a:lstStyle>
          <a:p>
            <a:pPr lvl="0"/>
            <a:endParaRPr lang="en-US" dirty="0"/>
          </a:p>
        </p:txBody>
      </p:sp>
      <p:sp>
        <p:nvSpPr>
          <p:cNvPr id="11" name="Content Placeholder 6">
            <a:extLst>
              <a:ext uri="{FF2B5EF4-FFF2-40B4-BE49-F238E27FC236}">
                <a16:creationId xmlns:a16="http://schemas.microsoft.com/office/drawing/2014/main" id="{3B6548DB-9849-4E54-911B-3A13AAC2D9C7}"/>
              </a:ext>
            </a:extLst>
          </p:cNvPr>
          <p:cNvSpPr>
            <a:spLocks noGrp="1"/>
          </p:cNvSpPr>
          <p:nvPr>
            <p:ph sz="quarter" idx="15"/>
          </p:nvPr>
        </p:nvSpPr>
        <p:spPr>
          <a:xfrm>
            <a:off x="3154652" y="2763838"/>
            <a:ext cx="2484437" cy="485456"/>
          </a:xfrm>
        </p:spPr>
        <p:txBody>
          <a:bodyPr/>
          <a:lstStyle>
            <a:lvl1pPr marL="0" indent="0">
              <a:buNone/>
              <a:defRPr/>
            </a:lvl1pPr>
          </a:lstStyle>
          <a:p>
            <a:pPr lvl="0"/>
            <a:endParaRPr lang="en-US" dirty="0"/>
          </a:p>
        </p:txBody>
      </p:sp>
      <p:sp>
        <p:nvSpPr>
          <p:cNvPr id="12" name="Content Placeholder 6">
            <a:extLst>
              <a:ext uri="{FF2B5EF4-FFF2-40B4-BE49-F238E27FC236}">
                <a16:creationId xmlns:a16="http://schemas.microsoft.com/office/drawing/2014/main" id="{8CF596C9-223E-4EA9-A3DA-1B07DDD0D1CE}"/>
              </a:ext>
            </a:extLst>
          </p:cNvPr>
          <p:cNvSpPr>
            <a:spLocks noGrp="1"/>
          </p:cNvSpPr>
          <p:nvPr>
            <p:ph sz="quarter" idx="16"/>
          </p:nvPr>
        </p:nvSpPr>
        <p:spPr>
          <a:xfrm>
            <a:off x="3154651" y="3432867"/>
            <a:ext cx="2484437" cy="485456"/>
          </a:xfrm>
        </p:spPr>
        <p:txBody>
          <a:bodyPr/>
          <a:lstStyle>
            <a:lvl1pPr marL="0" indent="0">
              <a:buNone/>
              <a:defRPr/>
            </a:lvl1pPr>
          </a:lstStyle>
          <a:p>
            <a:pPr lvl="0"/>
            <a:endParaRPr lang="en-US" dirty="0"/>
          </a:p>
        </p:txBody>
      </p:sp>
      <p:sp>
        <p:nvSpPr>
          <p:cNvPr id="13" name="Content Placeholder 6">
            <a:extLst>
              <a:ext uri="{FF2B5EF4-FFF2-40B4-BE49-F238E27FC236}">
                <a16:creationId xmlns:a16="http://schemas.microsoft.com/office/drawing/2014/main" id="{34CF720A-D763-4E6C-A8C7-5535779655C2}"/>
              </a:ext>
            </a:extLst>
          </p:cNvPr>
          <p:cNvSpPr>
            <a:spLocks noGrp="1"/>
          </p:cNvSpPr>
          <p:nvPr>
            <p:ph sz="quarter" idx="17"/>
          </p:nvPr>
        </p:nvSpPr>
        <p:spPr>
          <a:xfrm>
            <a:off x="3154652" y="4058165"/>
            <a:ext cx="2484437" cy="485456"/>
          </a:xfrm>
        </p:spPr>
        <p:txBody>
          <a:bodyPr/>
          <a:lstStyle>
            <a:lvl1pPr marL="0" indent="0">
              <a:buNone/>
              <a:defRPr/>
            </a:lvl1pPr>
          </a:lstStyle>
          <a:p>
            <a:pPr lvl="0"/>
            <a:endParaRPr lang="en-US" dirty="0"/>
          </a:p>
        </p:txBody>
      </p:sp>
      <p:sp>
        <p:nvSpPr>
          <p:cNvPr id="14" name="Content Placeholder 6">
            <a:extLst>
              <a:ext uri="{FF2B5EF4-FFF2-40B4-BE49-F238E27FC236}">
                <a16:creationId xmlns:a16="http://schemas.microsoft.com/office/drawing/2014/main" id="{8B09A0BB-ECDD-489B-B89D-122EA3C7DFFE}"/>
              </a:ext>
            </a:extLst>
          </p:cNvPr>
          <p:cNvSpPr>
            <a:spLocks noGrp="1"/>
          </p:cNvSpPr>
          <p:nvPr>
            <p:ph sz="quarter" idx="18"/>
          </p:nvPr>
        </p:nvSpPr>
        <p:spPr>
          <a:xfrm>
            <a:off x="3154651" y="4727194"/>
            <a:ext cx="2484437" cy="485456"/>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21884126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AEB1-4D7B-4A74-B9D1-8C81B0DDC42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FAB2648-FD4F-4D16-9459-956DD93FA072}"/>
              </a:ext>
            </a:extLst>
          </p:cNvPr>
          <p:cNvSpPr>
            <a:spLocks noGrp="1"/>
          </p:cNvSpPr>
          <p:nvPr>
            <p:ph idx="1"/>
          </p:nvPr>
        </p:nvSpPr>
        <p:spPr>
          <a:xfrm>
            <a:off x="584200" y="1435505"/>
            <a:ext cx="2055091" cy="433948"/>
          </a:xfrm>
        </p:spPr>
        <p:txBody>
          <a:bodyPr/>
          <a:lstStyle>
            <a:lvl1pPr marL="0" indent="0">
              <a:buNone/>
              <a:defRPr/>
            </a:lvl1pPr>
          </a:lstStyle>
          <a:p>
            <a:pPr lvl="0"/>
            <a:endParaRPr lang="en-US" dirty="0"/>
          </a:p>
        </p:txBody>
      </p:sp>
      <p:sp>
        <p:nvSpPr>
          <p:cNvPr id="4" name="Date Placeholder 3">
            <a:extLst>
              <a:ext uri="{FF2B5EF4-FFF2-40B4-BE49-F238E27FC236}">
                <a16:creationId xmlns:a16="http://schemas.microsoft.com/office/drawing/2014/main" id="{CF2C1290-106B-41E0-9941-2DF69972B327}"/>
              </a:ext>
              <a:ext uri="{C183D7F6-B498-43B3-948B-1728B52AA6E4}">
                <adec:decorative xmlns:adec="http://schemas.microsoft.com/office/drawing/2017/decorative" val="1"/>
              </a:ext>
            </a:extLst>
          </p:cNvPr>
          <p:cNvSpPr>
            <a:spLocks noGrp="1"/>
          </p:cNvSpPr>
          <p:nvPr>
            <p:ph type="dt" sz="half" idx="10"/>
          </p:nvPr>
        </p:nvSpPr>
        <p:spPr/>
        <p:txBody>
          <a:bodyPr/>
          <a:lstStyle/>
          <a:p>
            <a:fld id="{6B008818-94B2-4309-B6A1-6446B5767260}" type="datetimeFigureOut">
              <a:rPr lang="en-US" smtClean="0"/>
              <a:t>10/21/2022</a:t>
            </a:fld>
            <a:endParaRPr lang="en-US"/>
          </a:p>
        </p:txBody>
      </p:sp>
      <p:sp>
        <p:nvSpPr>
          <p:cNvPr id="5" name="Footer Placeholder 4">
            <a:extLst>
              <a:ext uri="{FF2B5EF4-FFF2-40B4-BE49-F238E27FC236}">
                <a16:creationId xmlns:a16="http://schemas.microsoft.com/office/drawing/2014/main" id="{5DA3CF29-250F-4D13-9643-D07647A05696}"/>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9DAF6-0969-4944-BB12-CC29029056E7}"/>
              </a:ext>
              <a:ext uri="{C183D7F6-B498-43B3-948B-1728B52AA6E4}">
                <adec:decorative xmlns:adec="http://schemas.microsoft.com/office/drawing/2017/decorative" val="1"/>
              </a:ext>
            </a:extLst>
          </p:cNvPr>
          <p:cNvSpPr>
            <a:spLocks noGrp="1"/>
          </p:cNvSpPr>
          <p:nvPr>
            <p:ph type="sldNum" sz="quarter" idx="12"/>
          </p:nvPr>
        </p:nvSpPr>
        <p:spPr/>
        <p:txBody>
          <a:bodyPr/>
          <a:lstStyle/>
          <a:p>
            <a:fld id="{CEAC085B-5624-4E90-826C-70740852D093}" type="slidenum">
              <a:rPr lang="en-US" smtClean="0"/>
              <a:t>‹N°›</a:t>
            </a:fld>
            <a:endParaRPr lang="en-US"/>
          </a:p>
        </p:txBody>
      </p:sp>
      <p:sp>
        <p:nvSpPr>
          <p:cNvPr id="11" name="Content Placeholder 2">
            <a:extLst>
              <a:ext uri="{FF2B5EF4-FFF2-40B4-BE49-F238E27FC236}">
                <a16:creationId xmlns:a16="http://schemas.microsoft.com/office/drawing/2014/main" id="{26BB37A5-C29F-415E-892A-A735163E484D}"/>
              </a:ext>
            </a:extLst>
          </p:cNvPr>
          <p:cNvSpPr>
            <a:spLocks noGrp="1"/>
          </p:cNvSpPr>
          <p:nvPr>
            <p:ph idx="13"/>
          </p:nvPr>
        </p:nvSpPr>
        <p:spPr>
          <a:xfrm>
            <a:off x="584200" y="1973943"/>
            <a:ext cx="2055091" cy="433948"/>
          </a:xfrm>
        </p:spPr>
        <p:txBody>
          <a:bodyPr/>
          <a:lstStyle>
            <a:lvl1pPr marL="0" indent="0">
              <a:buNone/>
              <a:defRPr/>
            </a:lvl1pPr>
          </a:lstStyle>
          <a:p>
            <a:pPr lvl="0"/>
            <a:endParaRPr lang="en-US" dirty="0"/>
          </a:p>
        </p:txBody>
      </p:sp>
      <p:sp>
        <p:nvSpPr>
          <p:cNvPr id="12" name="Content Placeholder 2">
            <a:extLst>
              <a:ext uri="{FF2B5EF4-FFF2-40B4-BE49-F238E27FC236}">
                <a16:creationId xmlns:a16="http://schemas.microsoft.com/office/drawing/2014/main" id="{B2692B61-1D88-44E6-850C-7779AF01138A}"/>
              </a:ext>
            </a:extLst>
          </p:cNvPr>
          <p:cNvSpPr>
            <a:spLocks noGrp="1"/>
          </p:cNvSpPr>
          <p:nvPr>
            <p:ph idx="14"/>
          </p:nvPr>
        </p:nvSpPr>
        <p:spPr>
          <a:xfrm>
            <a:off x="584200" y="2590282"/>
            <a:ext cx="2055091" cy="433948"/>
          </a:xfrm>
        </p:spPr>
        <p:txBody>
          <a:bodyPr/>
          <a:lstStyle>
            <a:lvl1pPr marL="0" indent="0">
              <a:buNone/>
              <a:defRPr/>
            </a:lvl1pPr>
          </a:lstStyle>
          <a:p>
            <a:pPr lvl="0"/>
            <a:endParaRPr lang="en-US" dirty="0"/>
          </a:p>
        </p:txBody>
      </p:sp>
      <p:sp>
        <p:nvSpPr>
          <p:cNvPr id="13" name="Content Placeholder 2">
            <a:extLst>
              <a:ext uri="{FF2B5EF4-FFF2-40B4-BE49-F238E27FC236}">
                <a16:creationId xmlns:a16="http://schemas.microsoft.com/office/drawing/2014/main" id="{FF780771-F6DE-45C9-8E83-A89EBCFEA0E4}"/>
              </a:ext>
            </a:extLst>
          </p:cNvPr>
          <p:cNvSpPr>
            <a:spLocks noGrp="1"/>
          </p:cNvSpPr>
          <p:nvPr>
            <p:ph idx="15"/>
          </p:nvPr>
        </p:nvSpPr>
        <p:spPr>
          <a:xfrm>
            <a:off x="584200" y="3217432"/>
            <a:ext cx="2055091" cy="433948"/>
          </a:xfrm>
        </p:spPr>
        <p:txBody>
          <a:bodyPr/>
          <a:lstStyle>
            <a:lvl1pPr marL="0" indent="0">
              <a:buNone/>
              <a:defRPr/>
            </a:lvl1pPr>
          </a:lstStyle>
          <a:p>
            <a:pPr lvl="0"/>
            <a:endParaRPr lang="en-US" dirty="0"/>
          </a:p>
        </p:txBody>
      </p:sp>
      <p:sp>
        <p:nvSpPr>
          <p:cNvPr id="14" name="Content Placeholder 2">
            <a:extLst>
              <a:ext uri="{FF2B5EF4-FFF2-40B4-BE49-F238E27FC236}">
                <a16:creationId xmlns:a16="http://schemas.microsoft.com/office/drawing/2014/main" id="{74C0D2C1-0BF8-4F7B-91F9-AC8DE2B77923}"/>
              </a:ext>
            </a:extLst>
          </p:cNvPr>
          <p:cNvSpPr>
            <a:spLocks noGrp="1"/>
          </p:cNvSpPr>
          <p:nvPr>
            <p:ph idx="16"/>
          </p:nvPr>
        </p:nvSpPr>
        <p:spPr>
          <a:xfrm>
            <a:off x="584200" y="3833771"/>
            <a:ext cx="2055091" cy="433948"/>
          </a:xfrm>
        </p:spPr>
        <p:txBody>
          <a:bodyPr/>
          <a:lstStyle>
            <a:lvl1pPr marL="0" indent="0">
              <a:buNone/>
              <a:defRPr/>
            </a:lvl1pPr>
          </a:lstStyle>
          <a:p>
            <a:pPr lvl="0"/>
            <a:endParaRPr lang="en-US" dirty="0"/>
          </a:p>
        </p:txBody>
      </p:sp>
      <p:sp>
        <p:nvSpPr>
          <p:cNvPr id="15" name="Content Placeholder 2">
            <a:extLst>
              <a:ext uri="{FF2B5EF4-FFF2-40B4-BE49-F238E27FC236}">
                <a16:creationId xmlns:a16="http://schemas.microsoft.com/office/drawing/2014/main" id="{C98B91BA-FC5D-439B-B654-3B2B0A9BAF1C}"/>
              </a:ext>
            </a:extLst>
          </p:cNvPr>
          <p:cNvSpPr>
            <a:spLocks noGrp="1"/>
          </p:cNvSpPr>
          <p:nvPr>
            <p:ph idx="17"/>
          </p:nvPr>
        </p:nvSpPr>
        <p:spPr>
          <a:xfrm>
            <a:off x="584200" y="4587817"/>
            <a:ext cx="2055091" cy="433948"/>
          </a:xfrm>
        </p:spPr>
        <p:txBody>
          <a:bodyPr/>
          <a:lstStyle>
            <a:lvl1pPr marL="0" indent="0">
              <a:buNone/>
              <a:defRPr/>
            </a:lvl1pPr>
          </a:lstStyle>
          <a:p>
            <a:pPr lvl="0"/>
            <a:endParaRPr lang="en-US" dirty="0"/>
          </a:p>
        </p:txBody>
      </p:sp>
      <p:sp>
        <p:nvSpPr>
          <p:cNvPr id="16" name="Content Placeholder 2">
            <a:extLst>
              <a:ext uri="{FF2B5EF4-FFF2-40B4-BE49-F238E27FC236}">
                <a16:creationId xmlns:a16="http://schemas.microsoft.com/office/drawing/2014/main" id="{90406CF7-C215-487D-ADAE-E838AECB0025}"/>
              </a:ext>
            </a:extLst>
          </p:cNvPr>
          <p:cNvSpPr>
            <a:spLocks noGrp="1"/>
          </p:cNvSpPr>
          <p:nvPr>
            <p:ph idx="18"/>
          </p:nvPr>
        </p:nvSpPr>
        <p:spPr>
          <a:xfrm>
            <a:off x="584200" y="5204156"/>
            <a:ext cx="2055091" cy="433948"/>
          </a:xfrm>
        </p:spPr>
        <p:txBody>
          <a:bodyPr/>
          <a:lstStyle>
            <a:lvl1pPr marL="0" indent="0">
              <a:buNone/>
              <a:defRPr/>
            </a:lvl1pPr>
          </a:lstStyle>
          <a:p>
            <a:pPr lvl="0"/>
            <a:endParaRPr lang="en-US" dirty="0"/>
          </a:p>
        </p:txBody>
      </p:sp>
      <p:sp>
        <p:nvSpPr>
          <p:cNvPr id="17" name="Content Placeholder 2">
            <a:extLst>
              <a:ext uri="{FF2B5EF4-FFF2-40B4-BE49-F238E27FC236}">
                <a16:creationId xmlns:a16="http://schemas.microsoft.com/office/drawing/2014/main" id="{B4210B0B-AF7F-4812-A178-706DDCA906E1}"/>
              </a:ext>
            </a:extLst>
          </p:cNvPr>
          <p:cNvSpPr>
            <a:spLocks noGrp="1"/>
          </p:cNvSpPr>
          <p:nvPr>
            <p:ph idx="19"/>
          </p:nvPr>
        </p:nvSpPr>
        <p:spPr>
          <a:xfrm>
            <a:off x="3500582" y="1422126"/>
            <a:ext cx="2055091" cy="433948"/>
          </a:xfrm>
        </p:spPr>
        <p:txBody>
          <a:bodyPr/>
          <a:lstStyle>
            <a:lvl1pPr marL="0" indent="0">
              <a:buNone/>
              <a:defRPr/>
            </a:lvl1pPr>
          </a:lstStyle>
          <a:p>
            <a:pPr lvl="0"/>
            <a:endParaRPr lang="en-US" dirty="0"/>
          </a:p>
        </p:txBody>
      </p:sp>
      <p:sp>
        <p:nvSpPr>
          <p:cNvPr id="18" name="Content Placeholder 2">
            <a:extLst>
              <a:ext uri="{FF2B5EF4-FFF2-40B4-BE49-F238E27FC236}">
                <a16:creationId xmlns:a16="http://schemas.microsoft.com/office/drawing/2014/main" id="{5E82A0BA-4A6A-46DC-92DB-A20F6D00209C}"/>
              </a:ext>
            </a:extLst>
          </p:cNvPr>
          <p:cNvSpPr>
            <a:spLocks noGrp="1"/>
          </p:cNvSpPr>
          <p:nvPr>
            <p:ph idx="20"/>
          </p:nvPr>
        </p:nvSpPr>
        <p:spPr>
          <a:xfrm>
            <a:off x="3500582" y="2038465"/>
            <a:ext cx="2055091" cy="433948"/>
          </a:xfrm>
        </p:spPr>
        <p:txBody>
          <a:bodyPr/>
          <a:lstStyle>
            <a:lvl1pPr marL="0" indent="0">
              <a:buNone/>
              <a:defRPr/>
            </a:lvl1pPr>
          </a:lstStyle>
          <a:p>
            <a:pPr lvl="0"/>
            <a:endParaRPr lang="en-US" dirty="0"/>
          </a:p>
        </p:txBody>
      </p:sp>
      <p:sp>
        <p:nvSpPr>
          <p:cNvPr id="19" name="Content Placeholder 2">
            <a:extLst>
              <a:ext uri="{FF2B5EF4-FFF2-40B4-BE49-F238E27FC236}">
                <a16:creationId xmlns:a16="http://schemas.microsoft.com/office/drawing/2014/main" id="{0CA23F41-6C75-475C-B924-BB6446530C3A}"/>
              </a:ext>
            </a:extLst>
          </p:cNvPr>
          <p:cNvSpPr>
            <a:spLocks noGrp="1"/>
          </p:cNvSpPr>
          <p:nvPr>
            <p:ph idx="21"/>
          </p:nvPr>
        </p:nvSpPr>
        <p:spPr>
          <a:xfrm>
            <a:off x="3521363" y="2856926"/>
            <a:ext cx="2055091" cy="433948"/>
          </a:xfrm>
        </p:spPr>
        <p:txBody>
          <a:bodyPr/>
          <a:lstStyle>
            <a:lvl1pPr marL="0" indent="0">
              <a:buNone/>
              <a:defRPr/>
            </a:lvl1pPr>
          </a:lstStyle>
          <a:p>
            <a:pPr lvl="0"/>
            <a:endParaRPr lang="en-US" dirty="0"/>
          </a:p>
        </p:txBody>
      </p:sp>
      <p:sp>
        <p:nvSpPr>
          <p:cNvPr id="20" name="Content Placeholder 2">
            <a:extLst>
              <a:ext uri="{FF2B5EF4-FFF2-40B4-BE49-F238E27FC236}">
                <a16:creationId xmlns:a16="http://schemas.microsoft.com/office/drawing/2014/main" id="{672A833A-4BA9-4030-9E06-FB4722BD3879}"/>
              </a:ext>
            </a:extLst>
          </p:cNvPr>
          <p:cNvSpPr>
            <a:spLocks noGrp="1"/>
          </p:cNvSpPr>
          <p:nvPr>
            <p:ph idx="22"/>
          </p:nvPr>
        </p:nvSpPr>
        <p:spPr>
          <a:xfrm>
            <a:off x="3521363" y="3473265"/>
            <a:ext cx="2055091" cy="433948"/>
          </a:xfrm>
        </p:spPr>
        <p:txBody>
          <a:bodyPr/>
          <a:lstStyle>
            <a:lvl1pPr marL="0" indent="0">
              <a:buNone/>
              <a:defRPr/>
            </a:lvl1pPr>
          </a:lstStyle>
          <a:p>
            <a:pPr lvl="0"/>
            <a:endParaRPr lang="en-US" dirty="0"/>
          </a:p>
        </p:txBody>
      </p:sp>
      <p:sp>
        <p:nvSpPr>
          <p:cNvPr id="21" name="Content Placeholder 2">
            <a:extLst>
              <a:ext uri="{FF2B5EF4-FFF2-40B4-BE49-F238E27FC236}">
                <a16:creationId xmlns:a16="http://schemas.microsoft.com/office/drawing/2014/main" id="{9094729D-FA6F-4EBE-80D0-93711202CE7D}"/>
              </a:ext>
            </a:extLst>
          </p:cNvPr>
          <p:cNvSpPr>
            <a:spLocks noGrp="1"/>
          </p:cNvSpPr>
          <p:nvPr>
            <p:ph idx="23"/>
          </p:nvPr>
        </p:nvSpPr>
        <p:spPr>
          <a:xfrm>
            <a:off x="3500582" y="4193251"/>
            <a:ext cx="2055091" cy="433948"/>
          </a:xfrm>
        </p:spPr>
        <p:txBody>
          <a:bodyPr/>
          <a:lstStyle>
            <a:lvl1pPr marL="0" indent="0">
              <a:buNone/>
              <a:defRPr/>
            </a:lvl1pPr>
          </a:lstStyle>
          <a:p>
            <a:pPr lvl="0"/>
            <a:endParaRPr lang="en-US" dirty="0"/>
          </a:p>
        </p:txBody>
      </p:sp>
      <p:sp>
        <p:nvSpPr>
          <p:cNvPr id="22" name="Content Placeholder 2">
            <a:extLst>
              <a:ext uri="{FF2B5EF4-FFF2-40B4-BE49-F238E27FC236}">
                <a16:creationId xmlns:a16="http://schemas.microsoft.com/office/drawing/2014/main" id="{21B44DEE-C3A5-4084-9E4A-C407E3B1CCC9}"/>
              </a:ext>
            </a:extLst>
          </p:cNvPr>
          <p:cNvSpPr>
            <a:spLocks noGrp="1"/>
          </p:cNvSpPr>
          <p:nvPr>
            <p:ph idx="24"/>
          </p:nvPr>
        </p:nvSpPr>
        <p:spPr>
          <a:xfrm>
            <a:off x="3500582" y="4809590"/>
            <a:ext cx="2055091" cy="43394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728342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071014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63865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3280426"/>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670945"/>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924064"/>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173683"/>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8169220"/>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11.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533443"/>
      </p:ext>
    </p:extLst>
  </p:cSld>
  <p:clrMap bg1="lt1" tx1="dk1" bg2="lt2" tx2="dk2" accent1="accent1" accent2="accent2" accent3="accent3" accent4="accent4" accent5="accent5" accent6="accent6" hlink="hlink" folHlink="folHlink"/>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F6508F-E9E1-4A87-B5F0-33F89EA67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B2885F-98F2-4C50-894D-5763A62186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FE3C45-B67C-467A-869D-66675C04C5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B40BE-9E9C-4A21-9CC8-C39479901667}" type="datetimeFigureOut">
              <a:rPr lang="en-GB" smtClean="0"/>
              <a:t>21/10/2022</a:t>
            </a:fld>
            <a:endParaRPr lang="en-GB"/>
          </a:p>
        </p:txBody>
      </p:sp>
      <p:sp>
        <p:nvSpPr>
          <p:cNvPr id="5" name="Footer Placeholder 4">
            <a:extLst>
              <a:ext uri="{FF2B5EF4-FFF2-40B4-BE49-F238E27FC236}">
                <a16:creationId xmlns:a16="http://schemas.microsoft.com/office/drawing/2014/main" id="{C7D04CFD-3A25-47DB-A0F4-1011E5E34C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835D893-ED75-45B6-AB1E-5F92019B3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9A3DF6-1B88-4EC9-B6B1-B67C7DA5A2ED}" type="slidenum">
              <a:rPr lang="en-GB" smtClean="0"/>
              <a:t>‹N°›</a:t>
            </a:fld>
            <a:endParaRPr lang="en-GB"/>
          </a:p>
        </p:txBody>
      </p:sp>
    </p:spTree>
    <p:extLst>
      <p:ext uri="{BB962C8B-B14F-4D97-AF65-F5344CB8AC3E}">
        <p14:creationId xmlns:p14="http://schemas.microsoft.com/office/powerpoint/2010/main" val="2015350605"/>
      </p:ext>
    </p:extLst>
  </p:cSld>
  <p:clrMap bg1="lt1" tx1="dk1" bg2="lt2" tx2="dk2" accent1="accent1" accent2="accent2" accent3="accent3" accent4="accent4" accent5="accent5" accent6="accent6" hlink="hlink" folHlink="folHlink"/>
  <p:sldLayoutIdLst>
    <p:sldLayoutId id="2147483661" r:id="rId1"/>
    <p:sldLayoutId id="2147483668" r:id="rId2"/>
    <p:sldLayoutId id="2147484178" r:id="rId3"/>
    <p:sldLayoutId id="2147484179" r:id="rId4"/>
    <p:sldLayoutId id="2147484180" r:id="rId5"/>
    <p:sldLayoutId id="2147484181" r:id="rId6"/>
    <p:sldLayoutId id="2147484182" r:id="rId7"/>
    <p:sldLayoutId id="214748418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7973343"/>
      </p:ext>
    </p:extLst>
  </p:cSld>
  <p:clrMap bg1="lt1" tx1="dk1" bg2="lt2" tx2="dk2" accent1="accent1" accent2="accent2" accent3="accent3" accent4="accent4" accent5="accent5" accent6="accent6" hlink="hlink" folHlink="folHlink"/>
  <p:sldLayoutIdLst>
    <p:sldLayoutId id="2147484192" r:id="rId1"/>
    <p:sldLayoutId id="2147484198" r:id="rId2"/>
    <p:sldLayoutId id="2147484213" r:id="rId3"/>
    <p:sldLayoutId id="2147484233" r:id="rId4"/>
    <p:sldLayoutId id="2147484234" r:id="rId5"/>
    <p:sldLayoutId id="2147484235" r:id="rId6"/>
    <p:sldLayoutId id="2147484236" r:id="rId7"/>
    <p:sldLayoutId id="2147484240" r:id="rId8"/>
    <p:sldLayoutId id="2147484254" r:id="rId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4019684"/>
      </p:ext>
    </p:extLst>
  </p:cSld>
  <p:clrMap bg1="lt1" tx1="dk1" bg2="lt2" tx2="dk2" accent1="accent1" accent2="accent2" accent3="accent3" accent4="accent4" accent5="accent5" accent6="accent6" hlink="hlink" folHlink="folHlink"/>
  <p:sldLayoutIdLst>
    <p:sldLayoutId id="2147484287" r:id="rId1"/>
    <p:sldLayoutId id="2147484304" r:id="rId2"/>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5428280"/>
      </p:ext>
    </p:extLst>
  </p:cSld>
  <p:clrMap bg1="lt1" tx1="dk1" bg2="lt2" tx2="dk2" accent1="accent1" accent2="accent2" accent3="accent3" accent4="accent4" accent5="accent5" accent6="accent6" hlink="hlink" folHlink="folHlink"/>
  <p:sldLayoutIdLst>
    <p:sldLayoutId id="2147484381" r:id="rId1"/>
  </p:sldLayoutIdLst>
  <p:transition>
    <p:fade/>
  </p:transition>
  <p:hf sldNum="0" hdr="0" ftr="0" dt="0"/>
  <p:txStyles>
    <p:titleStyle>
      <a:lvl1pPr algn="l" defTabSz="932384" rtl="0" eaLnBrk="1" latinLnBrk="0" hangingPunct="1">
        <a:lnSpc>
          <a:spcPct val="100000"/>
        </a:lnSpc>
        <a:spcBef>
          <a:spcPct val="0"/>
        </a:spcBef>
        <a:buNone/>
        <a:defRPr lang="en-US" sz="3528"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4039751"/>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6422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55358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1970464"/>
      </p:ext>
    </p:extLst>
  </p:cSld>
  <p:clrMap bg1="lt1" tx1="dk1" bg2="lt2" tx2="dk2" accent1="accent1" accent2="accent2" accent3="accent3" accent4="accent4" accent5="accent5" accent6="accent6" hlink="hlink" folHlink="folHlink"/>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8313672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0584532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349546"/>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79007903"/>
      </p:ext>
    </p:extLst>
  </p:cSld>
  <p:clrMap bg1="lt1" tx1="dk1" bg2="lt2" tx2="dk2" accent1="accent1" accent2="accent2" accent3="accent3" accent4="accent4" accent5="accent5" accent6="accent6" hlink="hlink" folHlink="folHlink"/>
  <p:sldLayoutIdLst>
    <p:sldLayoutId id="2147484118" r:id="rId1"/>
    <p:sldLayoutId id="2147484140" r:id="rId2"/>
  </p:sldLayoutIdLst>
  <p:transition>
    <p:fade/>
  </p:transition>
  <p:hf sldNum="0" hdr="0" dt="0"/>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7341743"/>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0.xml"/><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s://forms.office.com/Pages/ResponsePage.aspx?id=v4j5cvGGr0GRqy180BHbR3zwJTO3s11AuaqpNnBbrwdUMlZZOURET0RSWjcyTERYRkJGTlFFUjJaUi4u" TargetMode="External"/><Relationship Id="rId13" Type="http://schemas.openxmlformats.org/officeDocument/2006/relationships/hyperlink" Target="https://msevents.microsoft.com/event?id=1499560981" TargetMode="External"/><Relationship Id="rId18" Type="http://schemas.openxmlformats.org/officeDocument/2006/relationships/hyperlink" Target="https://forms.office.com/Pages/ResponsePage.aspx?id=v4j5cvGGr0GRqy180BHbR3zwJTO3s11AuaqpNnBbrwdUNEk3WFQ1TEdNNTQ2Uk85V0cxQzM3TE9ZRS4u" TargetMode="External"/><Relationship Id="rId3" Type="http://schemas.openxmlformats.org/officeDocument/2006/relationships/hyperlink" Target="https://msevents.microsoft.com/event?id=1505714138" TargetMode="External"/><Relationship Id="rId7" Type="http://schemas.openxmlformats.org/officeDocument/2006/relationships/hyperlink" Target="https://forms.office.com/Pages/ResponsePage.aspx?id=v4j5cvGGr0GRqy180BHbR3zwJTO3s11AuaqpNnBbrwdURE1RMVgwTDNISTE1TDFYSDVLR0cyS1kwWS4u" TargetMode="External"/><Relationship Id="rId12" Type="http://schemas.openxmlformats.org/officeDocument/2006/relationships/hyperlink" Target="https://msevents.microsoft.com/event?id=3772037220" TargetMode="External"/><Relationship Id="rId17" Type="http://schemas.openxmlformats.org/officeDocument/2006/relationships/hyperlink" Target="https://msevents.microsoft.com/event?id=139685175" TargetMode="External"/><Relationship Id="rId2" Type="http://schemas.openxmlformats.org/officeDocument/2006/relationships/hyperlink" Target="https://msevents.microsoft.com/event?id=502366997" TargetMode="External"/><Relationship Id="rId16" Type="http://schemas.openxmlformats.org/officeDocument/2006/relationships/hyperlink" Target="https://msevents.microsoft.com/event?id=857781749" TargetMode="External"/><Relationship Id="rId1" Type="http://schemas.openxmlformats.org/officeDocument/2006/relationships/slideLayout" Target="../slideLayouts/slideLayout6.xml"/><Relationship Id="rId6" Type="http://schemas.openxmlformats.org/officeDocument/2006/relationships/hyperlink" Target="https://msevents.microsoft.com/event?id=2717528090" TargetMode="External"/><Relationship Id="rId11" Type="http://schemas.openxmlformats.org/officeDocument/2006/relationships/hyperlink" Target="https://msevents.microsoft.com/event?id=2646013445" TargetMode="External"/><Relationship Id="rId5" Type="http://schemas.openxmlformats.org/officeDocument/2006/relationships/hyperlink" Target="https://msevents.microsoft.com/event?id=3250818161" TargetMode="External"/><Relationship Id="rId15" Type="http://schemas.openxmlformats.org/officeDocument/2006/relationships/hyperlink" Target="https://msevents.microsoft.com/event?id=2454281594" TargetMode="External"/><Relationship Id="rId10" Type="http://schemas.openxmlformats.org/officeDocument/2006/relationships/hyperlink" Target="https://msevents.microsoft.com/event?id=3637723312" TargetMode="External"/><Relationship Id="rId4" Type="http://schemas.openxmlformats.org/officeDocument/2006/relationships/hyperlink" Target="https://forms.office.com/Pages/ResponsePage.aspx?id=v4j5cvGGr0GRqy180BHbR3zwJTO3s11AuaqpNnBbrwdUMkJISlRKSU1RRFA0OVgzSFdTSTY0RE9WQy4u" TargetMode="External"/><Relationship Id="rId9" Type="http://schemas.openxmlformats.org/officeDocument/2006/relationships/hyperlink" Target="https://msevents.microsoft.com/event?id=1245885767" TargetMode="External"/><Relationship Id="rId14" Type="http://schemas.openxmlformats.org/officeDocument/2006/relationships/hyperlink" Target="https://msevents.microsoft.com/event?id=145826476"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msevents.microsoft.com/event?id=3517068442" TargetMode="External"/><Relationship Id="rId13" Type="http://schemas.openxmlformats.org/officeDocument/2006/relationships/hyperlink" Target="https://msevents.microsoft.com/event?id=2072953112" TargetMode="External"/><Relationship Id="rId3" Type="http://schemas.openxmlformats.org/officeDocument/2006/relationships/hyperlink" Target="https://msevents.microsoft.com/event?id=3413014857" TargetMode="External"/><Relationship Id="rId7" Type="http://schemas.openxmlformats.org/officeDocument/2006/relationships/hyperlink" Target="https://forms.office.com/Pages/ResponsePage.aspx?id=v4j5cvGGr0GRqy180BHbR3zwJTO3s11AuaqpNnBbrwdURE1RMVgwTDNISTE1TDFYSDVLR0cyS1kwWS4u" TargetMode="External"/><Relationship Id="rId12" Type="http://schemas.openxmlformats.org/officeDocument/2006/relationships/hyperlink" Target="https://msevents.microsoft.com/event?id=1537241181" TargetMode="External"/><Relationship Id="rId2" Type="http://schemas.openxmlformats.org/officeDocument/2006/relationships/hyperlink" Target="https://msevents.microsoft.com/event?id=1401519679" TargetMode="External"/><Relationship Id="rId1" Type="http://schemas.openxmlformats.org/officeDocument/2006/relationships/slideLayout" Target="../slideLayouts/slideLayout7.xml"/><Relationship Id="rId6" Type="http://schemas.openxmlformats.org/officeDocument/2006/relationships/hyperlink" Target="https://msevents.microsoft.com/event?id=1624914222" TargetMode="External"/><Relationship Id="rId11" Type="http://schemas.openxmlformats.org/officeDocument/2006/relationships/hyperlink" Target="https://msevents.microsoft.com/event?id=4115194515" TargetMode="External"/><Relationship Id="rId5" Type="http://schemas.openxmlformats.org/officeDocument/2006/relationships/hyperlink" Target="https://msevents.microsoft.com/event?id=2727487131" TargetMode="External"/><Relationship Id="rId15" Type="http://schemas.openxmlformats.org/officeDocument/2006/relationships/hyperlink" Target="https://msevents.microsoft.com/event?id=1806467748" TargetMode="External"/><Relationship Id="rId10" Type="http://schemas.openxmlformats.org/officeDocument/2006/relationships/hyperlink" Target="https://msevents.microsoft.com/event?id=3909342839" TargetMode="External"/><Relationship Id="rId4" Type="http://schemas.openxmlformats.org/officeDocument/2006/relationships/hyperlink" Target="https://msevents.microsoft.com/event?id=1162207895" TargetMode="External"/><Relationship Id="rId9" Type="http://schemas.openxmlformats.org/officeDocument/2006/relationships/hyperlink" Target="https://msevents.microsoft.com/event?id=2996507398" TargetMode="External"/><Relationship Id="rId14" Type="http://schemas.openxmlformats.org/officeDocument/2006/relationships/hyperlink" Target="https://forms.office.com/Pages/ResponsePage.aspx?id=v4j5cvGGr0GRqy180BHbR3zwJTO3s11AuaqpNnBbrwdUOVFWOUVCNFcyQk5SVjFBUFczNktCUFpLMi4u"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msevents.microsoft.com/event?id=145826476" TargetMode="External"/><Relationship Id="rId13" Type="http://schemas.openxmlformats.org/officeDocument/2006/relationships/hyperlink" Target="https://msevents.microsoft.com/event?id=4115194515" TargetMode="External"/><Relationship Id="rId18" Type="http://schemas.openxmlformats.org/officeDocument/2006/relationships/hyperlink" Target="https://msevents.microsoft.com/event?id=3413014857" TargetMode="External"/><Relationship Id="rId3" Type="http://schemas.openxmlformats.org/officeDocument/2006/relationships/hyperlink" Target="https://msevents.microsoft.com/event?id=857781749" TargetMode="External"/><Relationship Id="rId21" Type="http://schemas.openxmlformats.org/officeDocument/2006/relationships/hyperlink" Target="https://msevents.microsoft.com/event?id=3909342839" TargetMode="External"/><Relationship Id="rId7" Type="http://schemas.openxmlformats.org/officeDocument/2006/relationships/hyperlink" Target="https://msevents.microsoft.com/event?id=1245885767" TargetMode="External"/><Relationship Id="rId12" Type="http://schemas.openxmlformats.org/officeDocument/2006/relationships/hyperlink" Target="https://msevents.microsoft.com/event?id=1499560981" TargetMode="External"/><Relationship Id="rId17" Type="http://schemas.openxmlformats.org/officeDocument/2006/relationships/hyperlink" Target="https://msevents.microsoft.com/event?id=2072953112" TargetMode="External"/><Relationship Id="rId2" Type="http://schemas.openxmlformats.org/officeDocument/2006/relationships/hyperlink" Target="https://msevents.microsoft.com/event?id=2454281594" TargetMode="External"/><Relationship Id="rId16" Type="http://schemas.openxmlformats.org/officeDocument/2006/relationships/hyperlink" Target="https://msevents.microsoft.com/event?id=1401519679" TargetMode="External"/><Relationship Id="rId20" Type="http://schemas.openxmlformats.org/officeDocument/2006/relationships/hyperlink" Target="https://msevents.microsoft.com/event?id=1624914222" TargetMode="External"/><Relationship Id="rId1" Type="http://schemas.openxmlformats.org/officeDocument/2006/relationships/slideLayout" Target="../slideLayouts/slideLayout8.xml"/><Relationship Id="rId6" Type="http://schemas.openxmlformats.org/officeDocument/2006/relationships/hyperlink" Target="https://msevents.microsoft.com/event?id=139685175" TargetMode="External"/><Relationship Id="rId11" Type="http://schemas.openxmlformats.org/officeDocument/2006/relationships/hyperlink" Target="https://msevents.microsoft.com/event?id=3772037220" TargetMode="External"/><Relationship Id="rId24" Type="http://schemas.openxmlformats.org/officeDocument/2006/relationships/hyperlink" Target="https://msevents.microsoft.com/event?id=2996507398" TargetMode="External"/><Relationship Id="rId5" Type="http://schemas.openxmlformats.org/officeDocument/2006/relationships/hyperlink" Target="https://msevents.microsoft.com/event?id=1505714138" TargetMode="External"/><Relationship Id="rId15" Type="http://schemas.openxmlformats.org/officeDocument/2006/relationships/hyperlink" Target="https://msevents.microsoft.com/event?id=1806467748" TargetMode="External"/><Relationship Id="rId23" Type="http://schemas.openxmlformats.org/officeDocument/2006/relationships/hyperlink" Target="https://msevents.microsoft.com/event?id=3517068442" TargetMode="External"/><Relationship Id="rId10" Type="http://schemas.openxmlformats.org/officeDocument/2006/relationships/hyperlink" Target="https://msevents.microsoft.com/event?id=2646013445" TargetMode="External"/><Relationship Id="rId19" Type="http://schemas.openxmlformats.org/officeDocument/2006/relationships/hyperlink" Target="https://msevents.microsoft.com/event?id=2727487131" TargetMode="External"/><Relationship Id="rId4" Type="http://schemas.openxmlformats.org/officeDocument/2006/relationships/hyperlink" Target="https://msevents.microsoft.com/event?id=502366997" TargetMode="External"/><Relationship Id="rId9" Type="http://schemas.openxmlformats.org/officeDocument/2006/relationships/hyperlink" Target="https://msevents.microsoft.com/event?id=3637723312" TargetMode="External"/><Relationship Id="rId14" Type="http://schemas.openxmlformats.org/officeDocument/2006/relationships/hyperlink" Target="https://msevents.microsoft.com/event?id=1537241181" TargetMode="External"/><Relationship Id="rId22" Type="http://schemas.openxmlformats.org/officeDocument/2006/relationships/hyperlink" Target="https://msevents.microsoft.com/event?id=1162207895"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forms.office.com/Pages/ResponsePage.aspx?id=v4j5cvGGr0GRqy180BHbR3zwJTO3s11AuaqpNnBbrwdUNDAxV0hSN0FHM1YzUzI3OUNMUFYxSkRIMi4u" TargetMode="External"/><Relationship Id="rId3" Type="http://schemas.openxmlformats.org/officeDocument/2006/relationships/hyperlink" Target="https://forms.office.com/Pages/ResponsePage.aspx?id=v4j5cvGGr0GRqy180BHbR3zwJTO3s11AuaqpNnBbrwdUMlZZOURET0RSWjcyTERYRkJGTlFFUjJaUi4u" TargetMode="External"/><Relationship Id="rId7" Type="http://schemas.openxmlformats.org/officeDocument/2006/relationships/hyperlink" Target="https://forms.office.com/Pages/ResponsePage.aspx?id=v4j5cvGGr0GRqy180BHbR3zwJTO3s11AuaqpNnBbrwdUNEk3WFQ1TEdNNTQ2Uk85V0cxQzM3TE9ZRS4u" TargetMode="External"/><Relationship Id="rId2" Type="http://schemas.openxmlformats.org/officeDocument/2006/relationships/hyperlink" Target="https://forms.office.com/Pages/ResponsePage.aspx?id=v4j5cvGGr0GRqy180BHbR3zwJTO3s11AuaqpNnBbrwdURE1RMVgwTDNISTE1TDFYSDVLR0cyS1kwWS4u" TargetMode="External"/><Relationship Id="rId1" Type="http://schemas.openxmlformats.org/officeDocument/2006/relationships/slideLayout" Target="../slideLayouts/slideLayout9.xml"/><Relationship Id="rId6" Type="http://schemas.openxmlformats.org/officeDocument/2006/relationships/hyperlink" Target="https://msevents.microsoft.com/event?id=2717528090" TargetMode="External"/><Relationship Id="rId5" Type="http://schemas.openxmlformats.org/officeDocument/2006/relationships/hyperlink" Target="https://msevents.microsoft.com/event?id=3250818161" TargetMode="External"/><Relationship Id="rId4" Type="http://schemas.openxmlformats.org/officeDocument/2006/relationships/hyperlink" Target="https://forms.office.com/Pages/ResponsePage.aspx?id=v4j5cvGGr0GRqy180BHbR3zwJTO3s11AuaqpNnBbrwdUMkJISlRKSU1RRFA0OVgzSFdTSTY0RE9WQy4u" TargetMode="External"/><Relationship Id="rId9" Type="http://schemas.openxmlformats.org/officeDocument/2006/relationships/hyperlink" Target="https://forms.office.com/Pages/ResponsePage.aspx?id=v4j5cvGGr0GRqy180BHbR3zwJTO3s11AuaqpNnBbrwdUOVFWOUVCNFcyQk5SVjFBUFczNktCUFpLMi4u"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89623" y="3429000"/>
            <a:ext cx="6466777" cy="2047751"/>
          </a:xfrm>
        </p:spPr>
        <p:txBody>
          <a:bodyPr>
            <a:noAutofit/>
          </a:bodyPr>
          <a:lstStyle/>
          <a:p>
            <a:pPr>
              <a:spcBef>
                <a:spcPts val="1200"/>
              </a:spcBef>
            </a:pPr>
            <a:r>
              <a:rPr lang="en-US" sz="4800" spc="0" dirty="0">
                <a:latin typeface="Segoe UI Semilight"/>
                <a:ea typeface="Segoe UI Semilight" charset="0"/>
                <a:cs typeface="Segoe UI Semilight"/>
              </a:rPr>
              <a:t>One Day </a:t>
            </a:r>
            <a:r>
              <a:rPr lang="en-US" sz="4800" spc="0" dirty="0" err="1">
                <a:latin typeface="Segoe UI Semilight"/>
                <a:ea typeface="Segoe UI Semilight" charset="0"/>
                <a:cs typeface="Segoe UI Semilight"/>
              </a:rPr>
              <a:t>OpenHack</a:t>
            </a:r>
            <a:r>
              <a:rPr lang="en-US" sz="4800" spc="0" dirty="0">
                <a:latin typeface="Segoe UI Semilight"/>
                <a:ea typeface="Segoe UI Semilight" charset="0"/>
                <a:cs typeface="Segoe UI Semilight"/>
              </a:rPr>
              <a:t> Azure Cosmos DB</a:t>
            </a:r>
            <a:br>
              <a:rPr lang="en-US" sz="4000" spc="0" dirty="0">
                <a:latin typeface="Segoe UI Semilight" charset="0"/>
                <a:ea typeface="Segoe UI Semilight" charset="0"/>
              </a:rPr>
            </a:br>
            <a:r>
              <a:rPr lang="en-US" sz="1600" spc="0" dirty="0">
                <a:latin typeface="Segoe UI"/>
                <a:ea typeface="Segoe UI Semilight" charset="0"/>
                <a:cs typeface="Segoe UI"/>
              </a:rPr>
              <a:t>20 </a:t>
            </a:r>
            <a:r>
              <a:rPr lang="en-US" sz="1600" spc="0" dirty="0" err="1">
                <a:latin typeface="Segoe UI"/>
                <a:ea typeface="Segoe UI Semilight" charset="0"/>
                <a:cs typeface="Segoe UI"/>
              </a:rPr>
              <a:t>Octobre</a:t>
            </a:r>
            <a:r>
              <a:rPr lang="en-US" sz="1600" spc="0" dirty="0">
                <a:latin typeface="Segoe UI"/>
                <a:ea typeface="Segoe UI Semilight" charset="0"/>
                <a:cs typeface="Segoe UI"/>
              </a:rPr>
              <a:t> 2022</a:t>
            </a:r>
            <a:br>
              <a:rPr lang="en-US" sz="2000" spc="0" dirty="0">
                <a:latin typeface="Segoe UI"/>
                <a:ea typeface="Segoe UI Semilight" charset="0"/>
                <a:cs typeface="Segoe UI"/>
              </a:rPr>
            </a:br>
            <a:br>
              <a:rPr lang="en-US" sz="2000" spc="0" dirty="0">
                <a:latin typeface="Segoe UI"/>
                <a:ea typeface="Segoe UI Semilight" charset="0"/>
                <a:cs typeface="Segoe UI"/>
              </a:rPr>
            </a:br>
            <a:br>
              <a:rPr lang="en-US" sz="2000" spc="0" dirty="0">
                <a:latin typeface="Segoe UI"/>
                <a:ea typeface="Segoe UI Semilight" charset="0"/>
                <a:cs typeface="Segoe UI"/>
              </a:rPr>
            </a:br>
            <a:r>
              <a:rPr lang="en-US" sz="2000" spc="0" dirty="0">
                <a:latin typeface="Segoe UI"/>
                <a:ea typeface="Segoe UI Semilight" charset="0"/>
                <a:cs typeface="Segoe UI"/>
              </a:rPr>
              <a:t>Microsoft Customer Success Unit</a:t>
            </a:r>
          </a:p>
        </p:txBody>
      </p:sp>
    </p:spTree>
    <p:extLst>
      <p:ext uri="{BB962C8B-B14F-4D97-AF65-F5344CB8AC3E}">
        <p14:creationId xmlns:p14="http://schemas.microsoft.com/office/powerpoint/2010/main" val="2448868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93AF5A-AF37-02CC-3240-D36A3F69E4C5}"/>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a:t>
            </a:r>
            <a:r>
              <a:rPr lang="en-US" dirty="0">
                <a:solidFill>
                  <a:schemeClr val="tx1"/>
                </a:solidFill>
                <a:latin typeface="Segoe UI Light" panose="020B0502040204020203" pitchFamily="34" charset="0"/>
                <a:cs typeface="Segoe UI Light" panose="020B0502040204020203" pitchFamily="34" charset="0"/>
              </a:rPr>
              <a:t>ka.ms/</a:t>
            </a:r>
            <a:r>
              <a:rPr lang="en-US" dirty="0" err="1">
                <a:solidFill>
                  <a:schemeClr val="tx1"/>
                </a:solidFill>
                <a:latin typeface="Segoe UI Light" panose="020B0502040204020203" pitchFamily="34" charset="0"/>
                <a:cs typeface="Segoe UI Light" panose="020B0502040204020203" pitchFamily="34" charset="0"/>
              </a:rPr>
              <a:t>gpsdatamaterials</a:t>
            </a:r>
            <a:endParaRPr lang="en-US" dirty="0">
              <a:solidFill>
                <a:schemeClr val="tx1"/>
              </a:solidFill>
              <a:latin typeface="Segoe UI Light" panose="020B0502040204020203" pitchFamily="34" charset="0"/>
              <a:cs typeface="Segoe UI Light" panose="020B0502040204020203" pitchFamily="34" charset="0"/>
            </a:endParaRPr>
          </a:p>
        </p:txBody>
      </p:sp>
      <p:pic>
        <p:nvPicPr>
          <p:cNvPr id="4" name="Image 3">
            <a:extLst>
              <a:ext uri="{FF2B5EF4-FFF2-40B4-BE49-F238E27FC236}">
                <a16:creationId xmlns:a16="http://schemas.microsoft.com/office/drawing/2014/main" id="{D967903F-10E8-806B-4FD6-806C12332B85}"/>
              </a:ext>
            </a:extLst>
          </p:cNvPr>
          <p:cNvPicPr>
            <a:picLocks noChangeAspect="1"/>
          </p:cNvPicPr>
          <p:nvPr/>
        </p:nvPicPr>
        <p:blipFill>
          <a:blip r:embed="rId2"/>
          <a:stretch>
            <a:fillRect/>
          </a:stretch>
        </p:blipFill>
        <p:spPr>
          <a:xfrm>
            <a:off x="1920853" y="1467100"/>
            <a:ext cx="9038819" cy="5390900"/>
          </a:xfrm>
          <a:prstGeom prst="rect">
            <a:avLst/>
          </a:prstGeom>
        </p:spPr>
      </p:pic>
    </p:spTree>
    <p:extLst>
      <p:ext uri="{BB962C8B-B14F-4D97-AF65-F5344CB8AC3E}">
        <p14:creationId xmlns:p14="http://schemas.microsoft.com/office/powerpoint/2010/main" val="12986188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076" y="3981"/>
            <a:ext cx="11655840" cy="727308"/>
          </a:xfrm>
        </p:spPr>
        <p:txBody>
          <a:bodyPr/>
          <a:lstStyle/>
          <a:p>
            <a:pPr algn="ctr"/>
            <a:r>
              <a:rPr lang="en-US" sz="2400" cap="all" dirty="0">
                <a:solidFill>
                  <a:srgbClr val="00B050"/>
                </a:solidFill>
                <a:latin typeface="Segoe UI Semilight"/>
                <a:cs typeface="Segoe UI Semilight"/>
              </a:rPr>
              <a:t>1-Day Cosmos </a:t>
            </a:r>
            <a:r>
              <a:rPr lang="en-US" sz="2400" cap="all" dirty="0" err="1">
                <a:solidFill>
                  <a:srgbClr val="00B050"/>
                </a:solidFill>
                <a:latin typeface="Segoe UI Semilight"/>
                <a:cs typeface="Segoe UI Semilight"/>
              </a:rPr>
              <a:t>OpeN</a:t>
            </a:r>
            <a:r>
              <a:rPr lang="en-US" sz="2400" cap="all" dirty="0">
                <a:solidFill>
                  <a:srgbClr val="00B050"/>
                </a:solidFill>
                <a:latin typeface="Segoe UI Semilight"/>
                <a:cs typeface="Segoe UI Semilight"/>
              </a:rPr>
              <a:t> HACK - Agenda</a:t>
            </a:r>
            <a:br>
              <a:rPr lang="en-US" sz="2400" cap="all" dirty="0">
                <a:latin typeface="Segoe UI Semilight"/>
                <a:cs typeface="Segoe UI Semilight"/>
              </a:rPr>
            </a:br>
            <a:endParaRPr lang="en-US" sz="2400" cap="all" dirty="0">
              <a:solidFill>
                <a:srgbClr val="0078D7"/>
              </a:solidFill>
              <a:latin typeface="Segoe UI Semilight" panose="020B0402040204020203" pitchFamily="34" charset="0"/>
              <a:cs typeface="Segoe UI Semilight" panose="020B0402040204020203" pitchFamily="34" charset="0"/>
            </a:endParaRPr>
          </a:p>
        </p:txBody>
      </p:sp>
      <p:graphicFrame>
        <p:nvGraphicFramePr>
          <p:cNvPr id="3" name="Table 2">
            <a:extLst>
              <a:ext uri="{FF2B5EF4-FFF2-40B4-BE49-F238E27FC236}">
                <a16:creationId xmlns:a16="http://schemas.microsoft.com/office/drawing/2014/main" id="{7C4CEF60-E516-4D1F-94AC-CE5135C5F6DF}"/>
              </a:ext>
            </a:extLst>
          </p:cNvPr>
          <p:cNvGraphicFramePr>
            <a:graphicFrameLocks noGrp="1"/>
          </p:cNvGraphicFramePr>
          <p:nvPr>
            <p:extLst>
              <p:ext uri="{D42A27DB-BD31-4B8C-83A1-F6EECF244321}">
                <p14:modId xmlns:p14="http://schemas.microsoft.com/office/powerpoint/2010/main" val="1741006014"/>
              </p:ext>
            </p:extLst>
          </p:nvPr>
        </p:nvGraphicFramePr>
        <p:xfrm>
          <a:off x="1147950" y="517597"/>
          <a:ext cx="9896099" cy="6116129"/>
        </p:xfrm>
        <a:graphic>
          <a:graphicData uri="http://schemas.openxmlformats.org/drawingml/2006/table">
            <a:tbl>
              <a:tblPr/>
              <a:tblGrid>
                <a:gridCol w="1471190">
                  <a:extLst>
                    <a:ext uri="{9D8B030D-6E8A-4147-A177-3AD203B41FA5}">
                      <a16:colId xmlns:a16="http://schemas.microsoft.com/office/drawing/2014/main" val="2412526044"/>
                    </a:ext>
                  </a:extLst>
                </a:gridCol>
                <a:gridCol w="7528263">
                  <a:extLst>
                    <a:ext uri="{9D8B030D-6E8A-4147-A177-3AD203B41FA5}">
                      <a16:colId xmlns:a16="http://schemas.microsoft.com/office/drawing/2014/main" val="2818200693"/>
                    </a:ext>
                  </a:extLst>
                </a:gridCol>
                <a:gridCol w="896646">
                  <a:extLst>
                    <a:ext uri="{9D8B030D-6E8A-4147-A177-3AD203B41FA5}">
                      <a16:colId xmlns:a16="http://schemas.microsoft.com/office/drawing/2014/main" val="926493180"/>
                    </a:ext>
                  </a:extLst>
                </a:gridCol>
              </a:tblGrid>
              <a:tr h="488904">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GB" sz="1400" b="1" dirty="0">
                          <a:effectLst/>
                        </a:rPr>
                        <a:t>09:30 – 10:00</a:t>
                      </a:r>
                    </a:p>
                  </a:txBody>
                  <a:tcPr marL="12414" marR="12414" marT="6207" marB="6207"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US" sz="1600" kern="1200" dirty="0">
                          <a:solidFill>
                            <a:schemeClr val="accent1"/>
                          </a:solidFill>
                          <a:effectLst/>
                          <a:latin typeface="+mn-lt"/>
                          <a:ea typeface="+mn-ea"/>
                          <a:cs typeface="+mn-cs"/>
                        </a:rPr>
                        <a:t>Introduction, Overview, use case, Pricing &amp; Value Proposition </a:t>
                      </a:r>
                      <a:endParaRPr lang="en-GB" sz="1600" kern="1200" dirty="0">
                        <a:solidFill>
                          <a:schemeClr val="accent1"/>
                        </a:solidFill>
                        <a:effectLst/>
                        <a:latin typeface="+mn-lt"/>
                        <a:ea typeface="+mn-ea"/>
                        <a:cs typeface="+mn-cs"/>
                      </a:endParaRPr>
                    </a:p>
                  </a:txBody>
                  <a:tcPr marL="12414" marR="12414" marT="6207" marB="6207"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200" dirty="0">
                          <a:effectLst/>
                        </a:rPr>
                        <a:t>Frédéric</a:t>
                      </a:r>
                    </a:p>
                  </a:txBody>
                  <a:tcPr marL="12414" marR="12414" marT="6207" marB="6207"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752323678"/>
                  </a:ext>
                </a:extLst>
              </a:tr>
              <a:tr h="533400">
                <a:tc>
                  <a:txBody>
                    <a:bodyPr/>
                    <a:lstStyle/>
                    <a:p>
                      <a:pPr algn="ctr"/>
                      <a:r>
                        <a:rPr lang="en-GB" sz="1400" b="1" dirty="0">
                          <a:effectLst/>
                        </a:rPr>
                        <a:t>10:00 – 10:10</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lgn="l" defTabSz="914367" rtl="0" eaLnBrk="1" latinLnBrk="0" hangingPunct="1">
                        <a:buFont typeface="Arial" panose="020B0604020202020204" pitchFamily="34" charset="0"/>
                        <a:buNone/>
                      </a:pPr>
                      <a:r>
                        <a:rPr lang="en-GB" sz="1600" kern="1200" dirty="0">
                          <a:solidFill>
                            <a:schemeClr val="accent1"/>
                          </a:solidFill>
                          <a:effectLst/>
                          <a:latin typeface="+mn-lt"/>
                          <a:ea typeface="+mn-ea"/>
                          <a:cs typeface="+mn-cs"/>
                        </a:rPr>
                        <a:t>Lab environment overview</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200" dirty="0">
                          <a:effectLst/>
                        </a:rPr>
                        <a:t>Franck</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272622583"/>
                  </a:ext>
                </a:extLst>
              </a:tr>
              <a:tr h="436033">
                <a:tc>
                  <a:txBody>
                    <a:bodyPr/>
                    <a:lstStyle/>
                    <a:p>
                      <a:pPr algn="ctr"/>
                      <a:r>
                        <a:rPr lang="en-GB" sz="1400" b="1" dirty="0">
                          <a:effectLst/>
                        </a:rPr>
                        <a:t>10:10 – 10:40</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0" u="sng" kern="1200" dirty="0">
                          <a:solidFill>
                            <a:schemeClr val="accent1"/>
                          </a:solidFill>
                          <a:effectLst/>
                          <a:latin typeface="+mn-lt"/>
                          <a:ea typeface="+mn-ea"/>
                          <a:cs typeface="+mn-cs"/>
                        </a:rPr>
                        <a:t>Lab01:</a:t>
                      </a:r>
                      <a:r>
                        <a:rPr lang="en-GB" sz="1600" b="0" u="none" kern="1200" dirty="0">
                          <a:solidFill>
                            <a:schemeClr val="accent1"/>
                          </a:solidFill>
                          <a:effectLst/>
                          <a:latin typeface="+mn-lt"/>
                          <a:ea typeface="+mn-ea"/>
                          <a:cs typeface="+mn-cs"/>
                        </a:rPr>
                        <a:t> Importing Data into Azure Cosmos DB with Azure Data Factory </a:t>
                      </a:r>
                      <a:endParaRPr lang="en-GB" sz="1600" kern="1200" dirty="0">
                        <a:solidFill>
                          <a:schemeClr val="accent1"/>
                        </a:solidFill>
                        <a:effectLst/>
                        <a:latin typeface="+mn-lt"/>
                        <a:ea typeface="+mn-ea"/>
                        <a:cs typeface="+mn-cs"/>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200" dirty="0">
                          <a:effectLst/>
                        </a:rPr>
                        <a:t>Teams</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176043490"/>
                  </a:ext>
                </a:extLst>
              </a:tr>
              <a:tr h="508000">
                <a:tc>
                  <a:txBody>
                    <a:bodyPr/>
                    <a:lstStyle/>
                    <a:p>
                      <a:pPr algn="ctr"/>
                      <a:r>
                        <a:rPr lang="en-GB" sz="1400" b="1" dirty="0">
                          <a:effectLst/>
                        </a:rPr>
                        <a:t>10:40 – 11:00</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lgn="l" rtl="0" eaLnBrk="1" latinLnBrk="0" hangingPunct="1">
                        <a:buFont typeface="Arial" panose="020B0604020202020204" pitchFamily="34" charset="0"/>
                        <a:buNone/>
                      </a:pPr>
                      <a:r>
                        <a:rPr lang="en-US" sz="1600" kern="1200" dirty="0">
                          <a:solidFill>
                            <a:schemeClr val="accent1"/>
                          </a:solidFill>
                          <a:effectLst/>
                          <a:latin typeface="+mn-lt"/>
                          <a:ea typeface="+mn-ea"/>
                          <a:cs typeface="+mn-cs"/>
                        </a:rPr>
                        <a:t>Querying and Indexing </a:t>
                      </a:r>
                      <a:endParaRPr lang="en-GB" sz="1600" kern="1200" dirty="0">
                        <a:solidFill>
                          <a:schemeClr val="accent1"/>
                        </a:solidFill>
                        <a:effectLst/>
                        <a:latin typeface="+mn-lt"/>
                        <a:ea typeface="+mn-ea"/>
                        <a:cs typeface="+mn-cs"/>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200" dirty="0">
                          <a:effectLst/>
                        </a:rPr>
                        <a:t>Ali</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09472299"/>
                  </a:ext>
                </a:extLst>
              </a:tr>
              <a:tr h="478367">
                <a:tc>
                  <a:txBody>
                    <a:bodyPr/>
                    <a:lstStyle/>
                    <a:p>
                      <a:pPr lvl="0" algn="ctr">
                        <a:buNone/>
                      </a:pPr>
                      <a:r>
                        <a:rPr lang="en-GB" sz="1400" b="1" i="0" u="none" strike="noStrike" noProof="0" dirty="0">
                          <a:effectLst/>
                          <a:latin typeface="Segoe UI"/>
                        </a:rPr>
                        <a:t>11h00 – 11h40</a:t>
                      </a:r>
                      <a:endParaRPr lang="en-GB" sz="1400" b="1" dirty="0">
                        <a:effectLst/>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lgn="l" rtl="0" eaLnBrk="1" latinLnBrk="0" hangingPunct="1">
                        <a:buFont typeface="Arial" panose="020B0604020202020204" pitchFamily="34" charset="0"/>
                        <a:buNone/>
                      </a:pPr>
                      <a:r>
                        <a:rPr lang="en-US" sz="1600" u="sng" kern="1200" dirty="0">
                          <a:solidFill>
                            <a:schemeClr val="accent1"/>
                          </a:solidFill>
                          <a:effectLst/>
                          <a:latin typeface="+mn-lt"/>
                          <a:ea typeface="+mn-ea"/>
                          <a:cs typeface="+mn-cs"/>
                        </a:rPr>
                        <a:t>LAB02</a:t>
                      </a:r>
                      <a:r>
                        <a:rPr lang="en-US" sz="1600" kern="1200" dirty="0">
                          <a:solidFill>
                            <a:schemeClr val="accent1"/>
                          </a:solidFill>
                          <a:effectLst/>
                          <a:latin typeface="+mn-lt"/>
                          <a:ea typeface="+mn-ea"/>
                          <a:cs typeface="+mn-cs"/>
                        </a:rPr>
                        <a:t>-Querying and Indexing in Azure Cosmos DB</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200" dirty="0">
                          <a:effectLst/>
                        </a:rPr>
                        <a:t>Teams</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684367452"/>
                  </a:ext>
                </a:extLst>
              </a:tr>
              <a:tr h="47836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GB" sz="1400" b="1" i="0" u="none" strike="noStrike" noProof="0" dirty="0">
                          <a:effectLst/>
                          <a:latin typeface="+mn-lt"/>
                        </a:rPr>
                        <a:t>11h40 – 12h00</a:t>
                      </a:r>
                      <a:endParaRPr lang="en-GB" sz="1400" b="1" dirty="0">
                        <a:effectLst/>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accent1"/>
                          </a:solidFill>
                          <a:effectLst/>
                          <a:latin typeface="+mn-lt"/>
                          <a:ea typeface="+mn-ea"/>
                          <a:cs typeface="+mn-cs"/>
                        </a:rPr>
                        <a:t>Data Modeling, Partitioning </a:t>
                      </a:r>
                      <a:endParaRPr lang="en-GB" sz="1600" kern="1200" dirty="0">
                        <a:solidFill>
                          <a:schemeClr val="accent1"/>
                        </a:solidFill>
                        <a:effectLst/>
                        <a:latin typeface="+mn-lt"/>
                        <a:ea typeface="+mn-ea"/>
                        <a:cs typeface="+mn-cs"/>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effectLst/>
                        </a:rPr>
                        <a:t>Emmanuel</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242207131"/>
                  </a:ext>
                </a:extLst>
              </a:tr>
              <a:tr h="372400">
                <a:tc>
                  <a:txBody>
                    <a:bodyPr/>
                    <a:lstStyle/>
                    <a:p>
                      <a:pPr algn="ctr"/>
                      <a:r>
                        <a:rPr lang="en-GB" sz="1400" b="0" dirty="0">
                          <a:solidFill>
                            <a:schemeClr val="tx1">
                              <a:lumMod val="65000"/>
                              <a:lumOff val="35000"/>
                            </a:schemeClr>
                          </a:solidFill>
                          <a:effectLst/>
                        </a:rPr>
                        <a:t>12:00 – 13:30</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tc>
                  <a:txBody>
                    <a:bodyPr/>
                    <a:lstStyle/>
                    <a:p>
                      <a:pPr marL="85725" indent="0"/>
                      <a:r>
                        <a:rPr lang="en-GB" sz="1400" dirty="0">
                          <a:solidFill>
                            <a:schemeClr val="tx1">
                              <a:lumMod val="65000"/>
                              <a:lumOff val="35000"/>
                            </a:schemeClr>
                          </a:solidFill>
                          <a:effectLst/>
                        </a:rPr>
                        <a:t>Lunch Break</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tc>
                  <a:txBody>
                    <a:bodyPr/>
                    <a:lstStyle/>
                    <a:p>
                      <a:pPr marL="85725" indent="0">
                        <a:buFont typeface="Arial" panose="020B0604020202020204" pitchFamily="34" charset="0"/>
                        <a:buNone/>
                      </a:pPr>
                      <a:endParaRPr lang="en-GB" sz="1200">
                        <a:effectLst/>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extLst>
                  <a:ext uri="{0D108BD9-81ED-4DB2-BD59-A6C34878D82A}">
                    <a16:rowId xmlns:a16="http://schemas.microsoft.com/office/drawing/2014/main" val="3806270394"/>
                  </a:ext>
                </a:extLst>
              </a:tr>
              <a:tr h="448866">
                <a:tc>
                  <a:txBody>
                    <a:bodyPr/>
                    <a:lstStyle/>
                    <a:p>
                      <a:pPr algn="ctr"/>
                      <a:r>
                        <a:rPr lang="en-GB" sz="1400" b="1" dirty="0">
                          <a:effectLst/>
                        </a:rPr>
                        <a:t>13:30 – 14:15</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95000"/>
                      </a:schemeClr>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accent1"/>
                          </a:solidFill>
                          <a:effectLst/>
                          <a:latin typeface="+mn-lt"/>
                          <a:ea typeface="+mn-ea"/>
                          <a:cs typeface="+mn-cs"/>
                        </a:rPr>
                        <a:t>Data Modeling, Partitioning </a:t>
                      </a:r>
                      <a:endParaRPr lang="en-GB" sz="1600" kern="1200" dirty="0">
                        <a:solidFill>
                          <a:schemeClr val="accent1"/>
                        </a:solidFill>
                        <a:effectLst/>
                        <a:latin typeface="+mn-lt"/>
                        <a:ea typeface="+mn-ea"/>
                        <a:cs typeface="+mn-cs"/>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95000"/>
                      </a:schemeClr>
                    </a:solidFill>
                  </a:tcPr>
                </a:tc>
                <a:tc>
                  <a:txBody>
                    <a:bodyPr/>
                    <a:lstStyle/>
                    <a:p>
                      <a:pPr marL="85725" indent="0"/>
                      <a:r>
                        <a:rPr lang="en-GB" sz="1200" dirty="0">
                          <a:solidFill>
                            <a:schemeClr val="tx1">
                              <a:lumMod val="65000"/>
                              <a:lumOff val="35000"/>
                            </a:schemeClr>
                          </a:solidFill>
                          <a:effectLst/>
                        </a:rPr>
                        <a:t>Teams</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93139092"/>
                  </a:ext>
                </a:extLst>
              </a:tr>
              <a:tr h="539455">
                <a:tc>
                  <a:txBody>
                    <a:bodyPr/>
                    <a:lstStyle/>
                    <a:p>
                      <a:pPr algn="ctr"/>
                      <a:r>
                        <a:rPr lang="en-GB" sz="1400" b="1" dirty="0">
                          <a:effectLst/>
                        </a:rPr>
                        <a:t>14:20 – 14:50</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US" sz="1600" kern="1200" dirty="0">
                          <a:solidFill>
                            <a:schemeClr val="accent1"/>
                          </a:solidFill>
                          <a:effectLst/>
                          <a:latin typeface="+mn-lt"/>
                          <a:ea typeface="+mn-ea"/>
                          <a:cs typeface="+mn-cs"/>
                        </a:rPr>
                        <a:t>SQL API, </a:t>
                      </a:r>
                      <a:r>
                        <a:rPr lang="en-US" sz="1600" kern="1200" dirty="0" err="1">
                          <a:solidFill>
                            <a:schemeClr val="accent1"/>
                          </a:solidFill>
                          <a:effectLst/>
                          <a:latin typeface="+mn-lt"/>
                          <a:ea typeface="+mn-ea"/>
                          <a:cs typeface="+mn-cs"/>
                        </a:rPr>
                        <a:t>CosmosDB</a:t>
                      </a:r>
                      <a:r>
                        <a:rPr lang="en-US" sz="1600" kern="1200" dirty="0">
                          <a:solidFill>
                            <a:schemeClr val="accent1"/>
                          </a:solidFill>
                          <a:effectLst/>
                          <a:latin typeface="+mn-lt"/>
                          <a:ea typeface="+mn-ea"/>
                          <a:cs typeface="+mn-cs"/>
                        </a:rPr>
                        <a:t> Programming and SDKs, Change Feed , Synapse link</a:t>
                      </a:r>
                      <a:endParaRPr lang="en-GB" sz="1600" kern="1200" dirty="0">
                        <a:solidFill>
                          <a:schemeClr val="accent1"/>
                        </a:solidFill>
                        <a:effectLst/>
                        <a:latin typeface="+mn-lt"/>
                        <a:ea typeface="+mn-ea"/>
                        <a:cs typeface="+mn-cs"/>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200" dirty="0">
                          <a:effectLst/>
                        </a:rPr>
                        <a:t>Emmanuel</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158820150"/>
                  </a:ext>
                </a:extLst>
              </a:tr>
              <a:tr h="468923">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GB" sz="1400" b="1" dirty="0">
                          <a:effectLst/>
                        </a:rPr>
                        <a:t>14:50 – 15:30</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GB" sz="1600" u="sng" kern="1200" dirty="0">
                          <a:solidFill>
                            <a:schemeClr val="accent1"/>
                          </a:solidFill>
                          <a:effectLst/>
                          <a:latin typeface="+mn-lt"/>
                          <a:ea typeface="+mn-ea"/>
                          <a:cs typeface="+mn-cs"/>
                        </a:rPr>
                        <a:t>Lab 04:</a:t>
                      </a:r>
                      <a:r>
                        <a:rPr lang="en-GB" sz="1600" u="none" kern="1200" dirty="0">
                          <a:solidFill>
                            <a:schemeClr val="accent1"/>
                          </a:solidFill>
                          <a:effectLst/>
                          <a:latin typeface="+mn-lt"/>
                          <a:ea typeface="+mn-ea"/>
                          <a:cs typeface="+mn-cs"/>
                        </a:rPr>
                        <a:t> Implementing Azure Cosmos DB Change Feed</a:t>
                      </a:r>
                      <a:endParaRPr lang="en-GB" sz="1600" kern="1200" dirty="0">
                        <a:solidFill>
                          <a:schemeClr val="accent1"/>
                        </a:solidFill>
                        <a:effectLst/>
                        <a:latin typeface="+mn-lt"/>
                        <a:ea typeface="+mn-ea"/>
                        <a:cs typeface="+mn-cs"/>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200" dirty="0">
                          <a:effectLst/>
                        </a:rPr>
                        <a:t>Teams</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636129901"/>
                  </a:ext>
                </a:extLst>
              </a:tr>
              <a:tr h="436098">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GB" sz="1400" b="1" dirty="0">
                          <a:effectLst/>
                        </a:rPr>
                        <a:t>15:30 – 16:00</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u="sng" kern="1200" dirty="0">
                          <a:solidFill>
                            <a:schemeClr val="accent1"/>
                          </a:solidFill>
                          <a:effectLst/>
                          <a:latin typeface="+mn-lt"/>
                          <a:ea typeface="+mn-ea"/>
                          <a:cs typeface="+mn-cs"/>
                        </a:rPr>
                        <a:t>Lab 05:</a:t>
                      </a:r>
                      <a:r>
                        <a:rPr lang="en-GB" sz="1600" u="none" kern="1200" dirty="0">
                          <a:solidFill>
                            <a:schemeClr val="accent1"/>
                          </a:solidFill>
                          <a:effectLst/>
                          <a:latin typeface="+mn-lt"/>
                          <a:ea typeface="+mn-ea"/>
                          <a:cs typeface="+mn-cs"/>
                        </a:rPr>
                        <a:t> Synapse Link</a:t>
                      </a:r>
                      <a:endParaRPr lang="en-GB" sz="1600" kern="1200" dirty="0">
                        <a:solidFill>
                          <a:schemeClr val="accent1"/>
                        </a:solidFill>
                        <a:effectLst/>
                        <a:latin typeface="+mn-lt"/>
                        <a:ea typeface="+mn-ea"/>
                        <a:cs typeface="+mn-cs"/>
                      </a:endParaRP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effectLst/>
                        </a:rPr>
                        <a:t>Teams</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68058438"/>
                  </a:ext>
                </a:extLst>
              </a:tr>
              <a:tr h="436098">
                <a:tc>
                  <a:txBody>
                    <a:bodyPr/>
                    <a:lstStyle/>
                    <a:p>
                      <a:pPr algn="ctr"/>
                      <a:r>
                        <a:rPr lang="en-GB" sz="1400" b="1" dirty="0">
                          <a:effectLst/>
                        </a:rPr>
                        <a:t>16:00 – 16:30</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600" b="1" kern="1200" dirty="0">
                          <a:solidFill>
                            <a:schemeClr val="tx2"/>
                          </a:solidFill>
                          <a:effectLst/>
                          <a:latin typeface="+mn-lt"/>
                          <a:ea typeface="+mn-ea"/>
                          <a:cs typeface="+mn-cs"/>
                        </a:rPr>
                        <a:t>Open discussion</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200" dirty="0">
                          <a:effectLst/>
                        </a:rPr>
                        <a:t>All</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39580855"/>
                  </a:ext>
                </a:extLst>
              </a:tr>
              <a:tr h="491218">
                <a:tc>
                  <a:txBody>
                    <a:bodyPr/>
                    <a:lstStyle/>
                    <a:p>
                      <a:pPr algn="ctr"/>
                      <a:r>
                        <a:rPr lang="en-GB" sz="1400" b="1" dirty="0">
                          <a:effectLst/>
                        </a:rPr>
                        <a:t>16:30 – 16:45</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lgn="l" defTabSz="914367" rtl="0" eaLnBrk="1" latinLnBrk="0" hangingPunct="1">
                        <a:buFont typeface="Arial" panose="020B0604020202020204" pitchFamily="34" charset="0"/>
                        <a:buNone/>
                      </a:pPr>
                      <a:r>
                        <a:rPr lang="en-GB" sz="1600" kern="1200" dirty="0">
                          <a:solidFill>
                            <a:schemeClr val="accent1"/>
                          </a:solidFill>
                          <a:effectLst/>
                          <a:latin typeface="+mn-lt"/>
                          <a:ea typeface="+mn-ea"/>
                          <a:cs typeface="+mn-cs"/>
                        </a:rPr>
                        <a:t>Closing Comments &amp; open Q&amp;A &amp; Fill the Survey Form</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85725" indent="0">
                        <a:buFont typeface="Arial" panose="020B0604020202020204" pitchFamily="34" charset="0"/>
                        <a:buNone/>
                      </a:pPr>
                      <a:r>
                        <a:rPr lang="en-GB" sz="1200" dirty="0">
                          <a:effectLst/>
                        </a:rPr>
                        <a:t>All</a:t>
                      </a:r>
                    </a:p>
                  </a:txBody>
                  <a:tcPr marL="12414" marR="12414" marT="6207" marB="6207"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676530758"/>
                  </a:ext>
                </a:extLst>
              </a:tr>
            </a:tbl>
          </a:graphicData>
        </a:graphic>
      </p:graphicFrame>
    </p:spTree>
    <p:extLst>
      <p:ext uri="{BB962C8B-B14F-4D97-AF65-F5344CB8AC3E}">
        <p14:creationId xmlns:p14="http://schemas.microsoft.com/office/powerpoint/2010/main" val="33941633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265119" cy="889581"/>
          </a:xfrm>
        </p:spPr>
        <p:txBody>
          <a:bodyPr>
            <a:normAutofit/>
          </a:bodyPr>
          <a:lstStyle/>
          <a:p>
            <a:r>
              <a:rPr lang="en-US" sz="2800" dirty="0">
                <a:ea typeface="Segoe UI Semilight" charset="0"/>
              </a:rPr>
              <a:t>Modern apps face new challenges</a:t>
            </a:r>
          </a:p>
        </p:txBody>
      </p:sp>
      <p:sp>
        <p:nvSpPr>
          <p:cNvPr id="6" name="Text Placeholder 5">
            <a:extLst>
              <a:ext uri="{FF2B5EF4-FFF2-40B4-BE49-F238E27FC236}">
                <a16:creationId xmlns:a16="http://schemas.microsoft.com/office/drawing/2014/main" id="{7EB024FC-EAFE-43EE-9DA1-84888545FF30}"/>
              </a:ext>
            </a:extLst>
          </p:cNvPr>
          <p:cNvSpPr>
            <a:spLocks noGrp="1"/>
          </p:cNvSpPr>
          <p:nvPr>
            <p:ph type="body" sz="quarter" idx="10"/>
          </p:nvPr>
        </p:nvSpPr>
        <p:spPr>
          <a:xfrm>
            <a:off x="271842" y="1408389"/>
            <a:ext cx="5887859" cy="2667023"/>
          </a:xfrm>
        </p:spPr>
        <p:txBody>
          <a:bodyPr/>
          <a:lstStyle/>
          <a:p>
            <a:pPr lvl="0" defTabSz="914400">
              <a:spcBef>
                <a:spcPts val="1400"/>
              </a:spcBef>
              <a:spcAft>
                <a:spcPts val="0"/>
              </a:spcAft>
              <a:buClr>
                <a:srgbClr val="FFFFFF"/>
              </a:buClr>
              <a:buSzTx/>
            </a:pPr>
            <a:r>
              <a:rPr lang="en-US" sz="1600" spc="0" dirty="0">
                <a:solidFill>
                  <a:srgbClr val="FFFFFF"/>
                </a:solidFill>
                <a:latin typeface="Segoe UI Semilight" panose="020B0402040204020203" pitchFamily="34" charset="0"/>
                <a:ea typeface="Segoe UI Semilight" charset="0"/>
                <a:cs typeface="Segoe UI Semilight" panose="020B0402040204020203" pitchFamily="34" charset="0"/>
              </a:rPr>
              <a:t>Managing and syncing data distributed around the globe</a:t>
            </a:r>
          </a:p>
          <a:p>
            <a:pPr lvl="0" defTabSz="914400">
              <a:spcBef>
                <a:spcPts val="1400"/>
              </a:spcBef>
              <a:spcAft>
                <a:spcPts val="0"/>
              </a:spcAft>
              <a:buClr>
                <a:srgbClr val="FFFFFF"/>
              </a:buClr>
              <a:buSzTx/>
            </a:pPr>
            <a:r>
              <a:rPr lang="en-US" sz="1600" spc="0" dirty="0">
                <a:solidFill>
                  <a:srgbClr val="FFFFFF"/>
                </a:solidFill>
                <a:latin typeface="Segoe UI Semilight" panose="020B0402040204020203" pitchFamily="34" charset="0"/>
                <a:ea typeface="Segoe UI Semilight" charset="0"/>
                <a:cs typeface="Segoe UI Semilight" panose="020B0402040204020203" pitchFamily="34" charset="0"/>
              </a:rPr>
              <a:t>Delivering highly-responsive, real-time personalization</a:t>
            </a:r>
          </a:p>
          <a:p>
            <a:pPr lvl="0" defTabSz="914400">
              <a:spcBef>
                <a:spcPts val="1400"/>
              </a:spcBef>
              <a:spcAft>
                <a:spcPts val="0"/>
              </a:spcAft>
              <a:buClr>
                <a:srgbClr val="FFFFFF"/>
              </a:buClr>
              <a:buSzTx/>
            </a:pPr>
            <a:r>
              <a:rPr lang="en-US" sz="1600" spc="0" dirty="0">
                <a:solidFill>
                  <a:srgbClr val="FFFFFF"/>
                </a:solidFill>
                <a:latin typeface="Segoe UI Semilight" panose="020B0402040204020203" pitchFamily="34" charset="0"/>
                <a:ea typeface="Segoe UI Semilight" charset="0"/>
                <a:cs typeface="Segoe UI Semilight" panose="020B0402040204020203" pitchFamily="34" charset="0"/>
              </a:rPr>
              <a:t>Processing and analyzing large, complex data</a:t>
            </a:r>
          </a:p>
          <a:p>
            <a:pPr lvl="0" defTabSz="914400">
              <a:spcBef>
                <a:spcPts val="1400"/>
              </a:spcBef>
              <a:spcAft>
                <a:spcPts val="0"/>
              </a:spcAft>
              <a:buClr>
                <a:srgbClr val="FFFFFF"/>
              </a:buClr>
              <a:buSzTx/>
            </a:pPr>
            <a:r>
              <a:rPr lang="en-US" sz="1600" spc="0" dirty="0">
                <a:solidFill>
                  <a:srgbClr val="FFFFFF"/>
                </a:solidFill>
                <a:latin typeface="Segoe UI Semilight" panose="020B0402040204020203" pitchFamily="34" charset="0"/>
                <a:ea typeface="Segoe UI Semilight" charset="0"/>
                <a:cs typeface="Segoe UI Semilight" panose="020B0402040204020203" pitchFamily="34" charset="0"/>
              </a:rPr>
              <a:t>Scaling both throughput and storage based on global demand</a:t>
            </a:r>
          </a:p>
          <a:p>
            <a:pPr lvl="0" defTabSz="914400">
              <a:spcBef>
                <a:spcPts val="1400"/>
              </a:spcBef>
              <a:spcAft>
                <a:spcPts val="0"/>
              </a:spcAft>
              <a:buClr>
                <a:srgbClr val="FFFFFF"/>
              </a:buClr>
              <a:buSzTx/>
            </a:pPr>
            <a:r>
              <a:rPr lang="en-US" sz="1600" spc="0" dirty="0">
                <a:solidFill>
                  <a:srgbClr val="FFFFFF"/>
                </a:solidFill>
                <a:latin typeface="Segoe UI Semilight" panose="020B0402040204020203" pitchFamily="34" charset="0"/>
                <a:ea typeface="Segoe UI Semilight" charset="0"/>
                <a:cs typeface="Segoe UI Semilight" panose="020B0402040204020203" pitchFamily="34" charset="0"/>
              </a:rPr>
              <a:t>Offering low-latency to global users</a:t>
            </a:r>
          </a:p>
          <a:p>
            <a:pPr lvl="0" defTabSz="914400">
              <a:spcBef>
                <a:spcPts val="1400"/>
              </a:spcBef>
              <a:spcAft>
                <a:spcPts val="0"/>
              </a:spcAft>
              <a:buClr>
                <a:srgbClr val="FFFFFF"/>
              </a:buClr>
              <a:buSzTx/>
            </a:pPr>
            <a:r>
              <a:rPr lang="en-US" sz="1600" spc="0" dirty="0">
                <a:solidFill>
                  <a:srgbClr val="FFFFFF"/>
                </a:solidFill>
                <a:latin typeface="Segoe UI Semilight" panose="020B0402040204020203" pitchFamily="34" charset="0"/>
                <a:ea typeface="Segoe UI Semilight" charset="0"/>
                <a:cs typeface="Segoe UI Semilight" panose="020B0402040204020203" pitchFamily="34" charset="0"/>
              </a:rPr>
              <a:t>Modernizing existing apps and data</a:t>
            </a:r>
            <a:endParaRPr lang="en-US" dirty="0"/>
          </a:p>
        </p:txBody>
      </p:sp>
      <p:sp>
        <p:nvSpPr>
          <p:cNvPr id="134" name="globe_4">
            <a:extLst>
              <a:ext uri="{FF2B5EF4-FFF2-40B4-BE49-F238E27FC236}">
                <a16:creationId xmlns:a16="http://schemas.microsoft.com/office/drawing/2014/main" id="{2BD1B5C8-0B72-4704-8C16-CCCCFE9C9F22}"/>
              </a:ext>
              <a:ext uri="{C183D7F6-B498-43B3-948B-1728B52AA6E4}">
                <adec:decorative xmlns:adec="http://schemas.microsoft.com/office/drawing/2017/decorative" val="1"/>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7" name="Group 6" descr="Illustration showing a globe connected to mobile device followed by statistics and data, speed calculator, and apps and data.">
            <a:extLst>
              <a:ext uri="{FF2B5EF4-FFF2-40B4-BE49-F238E27FC236}">
                <a16:creationId xmlns:a16="http://schemas.microsoft.com/office/drawing/2014/main" id="{D1094C00-0907-491D-A7F2-3B0008F6209D}"/>
              </a:ext>
            </a:extLst>
          </p:cNvPr>
          <p:cNvGrpSpPr/>
          <p:nvPr/>
        </p:nvGrpSpPr>
        <p:grpSpPr>
          <a:xfrm>
            <a:off x="7529886" y="1148066"/>
            <a:ext cx="3758492" cy="4725767"/>
            <a:chOff x="7529886" y="1148066"/>
            <a:chExt cx="3758492" cy="4725767"/>
          </a:xfrm>
        </p:grpSpPr>
        <p:cxnSp>
          <p:nvCxnSpPr>
            <p:cNvPr id="137" name="Straight Connector 136">
              <a:extLst>
                <a:ext uri="{C183D7F6-B498-43B3-948B-1728B52AA6E4}">
                  <adec:decorative xmlns:adec="http://schemas.microsoft.com/office/drawing/2017/decorative" val="1"/>
                </a:ext>
              </a:extLst>
            </p:cNvPr>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Oval 225">
              <a:extLst>
                <a:ext uri="{C183D7F6-B498-43B3-948B-1728B52AA6E4}">
                  <adec:decorative xmlns:adec="http://schemas.microsoft.com/office/drawing/2017/decorative" val="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36" name="Straight Connector 135">
              <a:extLst>
                <a:ext uri="{C183D7F6-B498-43B3-948B-1728B52AA6E4}">
                  <adec:decorative xmlns:adec="http://schemas.microsoft.com/office/drawing/2017/decorative" val="1"/>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141" name="Freeform 50">
              <a:extLst>
                <a:ext uri="{FF2B5EF4-FFF2-40B4-BE49-F238E27FC236}">
                  <a16:creationId xmlns:a16="http://schemas.microsoft.com/office/drawing/2014/main" id="{9C08969E-7DD0-44F9-94FC-E696D52F02E4}"/>
                </a:ext>
                <a:ext uri="{C183D7F6-B498-43B3-948B-1728B52AA6E4}">
                  <adec:decorative xmlns:adec="http://schemas.microsoft.com/office/drawing/2017/decorative" val="1"/>
                </a:ext>
              </a:extLst>
            </p:cNvPr>
            <p:cNvSpPr>
              <a:spLocks noChangeArrowheads="1"/>
            </p:cNvSpPr>
            <p:nvPr/>
          </p:nvSpPr>
          <p:spPr bwMode="auto">
            <a:xfrm>
              <a:off x="8938675" y="2856689"/>
              <a:ext cx="525525" cy="362596"/>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Freeform 52">
              <a:extLst>
                <a:ext uri="{FF2B5EF4-FFF2-40B4-BE49-F238E27FC236}">
                  <a16:creationId xmlns:a16="http://schemas.microsoft.com/office/drawing/2014/main" id="{1491A521-9172-4C41-BA0C-53CA0FE09302}"/>
                </a:ext>
                <a:ext uri="{C183D7F6-B498-43B3-948B-1728B52AA6E4}">
                  <adec:decorative xmlns:adec="http://schemas.microsoft.com/office/drawing/2017/decorative" val="1"/>
                </a:ext>
              </a:extLst>
            </p:cNvPr>
            <p:cNvSpPr>
              <a:spLocks noChangeArrowheads="1"/>
            </p:cNvSpPr>
            <p:nvPr/>
          </p:nvSpPr>
          <p:spPr bwMode="auto">
            <a:xfrm>
              <a:off x="8419538" y="2518051"/>
              <a:ext cx="905693" cy="57184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Line 54">
              <a:extLst>
                <a:ext uri="{FF2B5EF4-FFF2-40B4-BE49-F238E27FC236}">
                  <a16:creationId xmlns:a16="http://schemas.microsoft.com/office/drawing/2014/main" id="{3D735876-4216-4D9F-9E23-BDBF26331607}"/>
                </a:ext>
                <a:ext uri="{C183D7F6-B498-43B3-948B-1728B52AA6E4}">
                  <adec:decorative xmlns:adec="http://schemas.microsoft.com/office/drawing/2017/decorative" val="1"/>
                </a:ext>
              </a:extLst>
            </p:cNvPr>
            <p:cNvSpPr>
              <a:spLocks noChangeShapeType="1"/>
            </p:cNvSpPr>
            <p:nvPr/>
          </p:nvSpPr>
          <p:spPr bwMode="auto">
            <a:xfrm flipH="1">
              <a:off x="8949855" y="2948535"/>
              <a:ext cx="305093"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4" name="Line 55">
              <a:extLst>
                <a:ext uri="{FF2B5EF4-FFF2-40B4-BE49-F238E27FC236}">
                  <a16:creationId xmlns:a16="http://schemas.microsoft.com/office/drawing/2014/main" id="{EAABEE1F-6D6C-47C1-87BF-F0C55A9E3AF2}"/>
                </a:ext>
                <a:ext uri="{C183D7F6-B498-43B3-948B-1728B52AA6E4}">
                  <adec:decorative xmlns:adec="http://schemas.microsoft.com/office/drawing/2017/decorative" val="1"/>
                </a:ext>
              </a:extLst>
            </p:cNvPr>
            <p:cNvSpPr>
              <a:spLocks noChangeShapeType="1"/>
            </p:cNvSpPr>
            <p:nvPr/>
          </p:nvSpPr>
          <p:spPr bwMode="auto">
            <a:xfrm flipH="1">
              <a:off x="9114382" y="3013227"/>
              <a:ext cx="140567"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5" name="Line 56">
              <a:extLst>
                <a:ext uri="{FF2B5EF4-FFF2-40B4-BE49-F238E27FC236}">
                  <a16:creationId xmlns:a16="http://schemas.microsoft.com/office/drawing/2014/main" id="{C44301C7-9B1B-4392-9837-FA5584FE16D5}"/>
                </a:ext>
                <a:ext uri="{C183D7F6-B498-43B3-948B-1728B52AA6E4}">
                  <adec:decorative xmlns:adec="http://schemas.microsoft.com/office/drawing/2017/decorative" val="1"/>
                </a:ext>
              </a:extLst>
            </p:cNvPr>
            <p:cNvSpPr>
              <a:spLocks noChangeShapeType="1"/>
            </p:cNvSpPr>
            <p:nvPr/>
          </p:nvSpPr>
          <p:spPr bwMode="auto">
            <a:xfrm flipH="1">
              <a:off x="8949855" y="2883843"/>
              <a:ext cx="305093"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6" name="Freeform 57">
              <a:extLst>
                <a:ext uri="{FF2B5EF4-FFF2-40B4-BE49-F238E27FC236}">
                  <a16:creationId xmlns:a16="http://schemas.microsoft.com/office/drawing/2014/main" id="{51D80101-8341-4088-8CBA-3C3EB8D67C6E}"/>
                </a:ext>
                <a:ext uri="{C183D7F6-B498-43B3-948B-1728B52AA6E4}">
                  <adec:decorative xmlns:adec="http://schemas.microsoft.com/office/drawing/2017/decorative" val="1"/>
                </a:ext>
              </a:extLst>
            </p:cNvPr>
            <p:cNvSpPr>
              <a:spLocks noChangeArrowheads="1"/>
            </p:cNvSpPr>
            <p:nvPr/>
          </p:nvSpPr>
          <p:spPr bwMode="auto">
            <a:xfrm>
              <a:off x="9015347" y="2711329"/>
              <a:ext cx="97437" cy="97439"/>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7" name="Freeform 58">
              <a:extLst>
                <a:ext uri="{FF2B5EF4-FFF2-40B4-BE49-F238E27FC236}">
                  <a16:creationId xmlns:a16="http://schemas.microsoft.com/office/drawing/2014/main" id="{0E7F51CF-BC7F-44D4-AA99-1FDBE608F752}"/>
                </a:ext>
                <a:ext uri="{C183D7F6-B498-43B3-948B-1728B52AA6E4}">
                  <adec:decorative xmlns:adec="http://schemas.microsoft.com/office/drawing/2017/decorative" val="1"/>
                </a:ext>
              </a:extLst>
            </p:cNvPr>
            <p:cNvSpPr>
              <a:spLocks noChangeArrowheads="1"/>
            </p:cNvSpPr>
            <p:nvPr/>
          </p:nvSpPr>
          <p:spPr bwMode="auto">
            <a:xfrm>
              <a:off x="8691086" y="2792794"/>
              <a:ext cx="97439" cy="97437"/>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8" name="Freeform 59">
              <a:extLst>
                <a:ext uri="{FF2B5EF4-FFF2-40B4-BE49-F238E27FC236}">
                  <a16:creationId xmlns:a16="http://schemas.microsoft.com/office/drawing/2014/main" id="{9BDE9857-9A17-4361-890B-B218B1E811D8}"/>
                </a:ext>
                <a:ext uri="{C183D7F6-B498-43B3-948B-1728B52AA6E4}">
                  <adec:decorative xmlns:adec="http://schemas.microsoft.com/office/drawing/2017/decorative" val="1"/>
                </a:ext>
              </a:extLst>
            </p:cNvPr>
            <p:cNvSpPr>
              <a:spLocks noChangeArrowheads="1"/>
            </p:cNvSpPr>
            <p:nvPr/>
          </p:nvSpPr>
          <p:spPr bwMode="auto">
            <a:xfrm>
              <a:off x="8528157" y="2629865"/>
              <a:ext cx="97439" cy="97437"/>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9" name="Freeform 60">
              <a:extLst>
                <a:ext uri="{FF2B5EF4-FFF2-40B4-BE49-F238E27FC236}">
                  <a16:creationId xmlns:a16="http://schemas.microsoft.com/office/drawing/2014/main" id="{9A8CDC67-7B42-4A34-A8E6-8E7C554A0892}"/>
                </a:ext>
                <a:ext uri="{C183D7F6-B498-43B3-948B-1728B52AA6E4}">
                  <adec:decorative xmlns:adec="http://schemas.microsoft.com/office/drawing/2017/decorative" val="1"/>
                </a:ext>
              </a:extLst>
            </p:cNvPr>
            <p:cNvSpPr>
              <a:spLocks noChangeArrowheads="1"/>
            </p:cNvSpPr>
            <p:nvPr/>
          </p:nvSpPr>
          <p:spPr bwMode="auto">
            <a:xfrm>
              <a:off x="8901936" y="2597919"/>
              <a:ext cx="97439" cy="97437"/>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0" name="Freeform 61">
              <a:extLst>
                <a:ext uri="{FF2B5EF4-FFF2-40B4-BE49-F238E27FC236}">
                  <a16:creationId xmlns:a16="http://schemas.microsoft.com/office/drawing/2014/main" id="{AF4C4B1A-00A3-47EE-949A-C88307B8C872}"/>
                </a:ext>
                <a:ext uri="{C183D7F6-B498-43B3-948B-1728B52AA6E4}">
                  <adec:decorative xmlns:adec="http://schemas.microsoft.com/office/drawing/2017/decorative" val="1"/>
                </a:ext>
              </a:extLst>
            </p:cNvPr>
            <p:cNvSpPr>
              <a:spLocks noChangeArrowheads="1"/>
            </p:cNvSpPr>
            <p:nvPr/>
          </p:nvSpPr>
          <p:spPr bwMode="auto">
            <a:xfrm>
              <a:off x="9130355" y="2597919"/>
              <a:ext cx="97437" cy="97437"/>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62">
              <a:extLst>
                <a:ext uri="{FF2B5EF4-FFF2-40B4-BE49-F238E27FC236}">
                  <a16:creationId xmlns:a16="http://schemas.microsoft.com/office/drawing/2014/main" id="{7742AAC8-EBAB-448D-856B-00FFF5B76848}"/>
                </a:ext>
                <a:ext uri="{C183D7F6-B498-43B3-948B-1728B52AA6E4}">
                  <adec:decorative xmlns:adec="http://schemas.microsoft.com/office/drawing/2017/decorative" val="1"/>
                </a:ext>
              </a:extLst>
            </p:cNvPr>
            <p:cNvSpPr>
              <a:spLocks noChangeShapeType="1"/>
            </p:cNvSpPr>
            <p:nvPr/>
          </p:nvSpPr>
          <p:spPr bwMode="auto">
            <a:xfrm flipV="1">
              <a:off x="9106395" y="2685772"/>
              <a:ext cx="46324" cy="49519"/>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Line 63">
              <a:extLst>
                <a:ext uri="{FF2B5EF4-FFF2-40B4-BE49-F238E27FC236}">
                  <a16:creationId xmlns:a16="http://schemas.microsoft.com/office/drawing/2014/main" id="{FE261278-50C3-41B0-8ECD-90DB6F006AFE}"/>
                </a:ext>
                <a:ext uri="{C183D7F6-B498-43B3-948B-1728B52AA6E4}">
                  <adec:decorative xmlns:adec="http://schemas.microsoft.com/office/drawing/2017/decorative" val="1"/>
                </a:ext>
              </a:extLst>
            </p:cNvPr>
            <p:cNvSpPr>
              <a:spLocks noChangeShapeType="1"/>
            </p:cNvSpPr>
            <p:nvPr/>
          </p:nvSpPr>
          <p:spPr bwMode="auto">
            <a:xfrm>
              <a:off x="8977011" y="2687369"/>
              <a:ext cx="46322" cy="46322"/>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3" name="Line 64">
              <a:extLst>
                <a:ext uri="{FF2B5EF4-FFF2-40B4-BE49-F238E27FC236}">
                  <a16:creationId xmlns:a16="http://schemas.microsoft.com/office/drawing/2014/main" id="{4FBB0CAD-B7D0-4D6C-AEF3-A70478689C07}"/>
                </a:ext>
                <a:ext uri="{C183D7F6-B498-43B3-948B-1728B52AA6E4}">
                  <adec:decorative xmlns:adec="http://schemas.microsoft.com/office/drawing/2017/decorative" val="1"/>
                </a:ext>
              </a:extLst>
            </p:cNvPr>
            <p:cNvSpPr>
              <a:spLocks noChangeShapeType="1"/>
            </p:cNvSpPr>
            <p:nvPr/>
          </p:nvSpPr>
          <p:spPr bwMode="auto">
            <a:xfrm flipV="1">
              <a:off x="8782134" y="2685771"/>
              <a:ext cx="135774" cy="13258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4" name="Line 65">
              <a:extLst>
                <a:ext uri="{FF2B5EF4-FFF2-40B4-BE49-F238E27FC236}">
                  <a16:creationId xmlns:a16="http://schemas.microsoft.com/office/drawing/2014/main" id="{82737243-356D-4736-8D5D-BB6E360AE35F}"/>
                </a:ext>
                <a:ext uri="{C183D7F6-B498-43B3-948B-1728B52AA6E4}">
                  <adec:decorative xmlns:adec="http://schemas.microsoft.com/office/drawing/2017/decorative" val="1"/>
                </a:ext>
              </a:extLst>
            </p:cNvPr>
            <p:cNvSpPr>
              <a:spLocks noChangeShapeType="1"/>
            </p:cNvSpPr>
            <p:nvPr/>
          </p:nvSpPr>
          <p:spPr bwMode="auto">
            <a:xfrm>
              <a:off x="8603233" y="2720913"/>
              <a:ext cx="95841" cy="95841"/>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5" name="Freeform 66">
              <a:extLst>
                <a:ext uri="{FF2B5EF4-FFF2-40B4-BE49-F238E27FC236}">
                  <a16:creationId xmlns:a16="http://schemas.microsoft.com/office/drawing/2014/main" id="{7BD0BDC4-DCDD-4D45-BFC6-C0B551E98B12}"/>
                </a:ext>
                <a:ext uri="{C183D7F6-B498-43B3-948B-1728B52AA6E4}">
                  <adec:decorative xmlns:adec="http://schemas.microsoft.com/office/drawing/2017/decorative" val="1"/>
                </a:ext>
              </a:extLst>
            </p:cNvPr>
            <p:cNvSpPr>
              <a:spLocks noChangeArrowheads="1"/>
            </p:cNvSpPr>
            <p:nvPr/>
          </p:nvSpPr>
          <p:spPr bwMode="auto">
            <a:xfrm>
              <a:off x="8275777" y="2856689"/>
              <a:ext cx="597406" cy="362596"/>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7" name="Line 68">
              <a:extLst>
                <a:ext uri="{FF2B5EF4-FFF2-40B4-BE49-F238E27FC236}">
                  <a16:creationId xmlns:a16="http://schemas.microsoft.com/office/drawing/2014/main" id="{B4CC5335-A28F-4579-88FF-3FB25248E4DA}"/>
                </a:ext>
                <a:ext uri="{C183D7F6-B498-43B3-948B-1728B52AA6E4}">
                  <adec:decorative xmlns:adec="http://schemas.microsoft.com/office/drawing/2017/decorative" val="1"/>
                </a:ext>
              </a:extLst>
            </p:cNvPr>
            <p:cNvSpPr>
              <a:spLocks noChangeShapeType="1"/>
            </p:cNvSpPr>
            <p:nvPr/>
          </p:nvSpPr>
          <p:spPr bwMode="auto">
            <a:xfrm flipV="1">
              <a:off x="8623997" y="3145807"/>
              <a:ext cx="0" cy="28753"/>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8" name="Line 69">
              <a:extLst>
                <a:ext uri="{FF2B5EF4-FFF2-40B4-BE49-F238E27FC236}">
                  <a16:creationId xmlns:a16="http://schemas.microsoft.com/office/drawing/2014/main" id="{07A83253-B424-4B81-8776-A6D96C941A82}"/>
                </a:ext>
                <a:ext uri="{C183D7F6-B498-43B3-948B-1728B52AA6E4}">
                  <adec:decorative xmlns:adec="http://schemas.microsoft.com/office/drawing/2017/decorative" val="1"/>
                </a:ext>
              </a:extLst>
            </p:cNvPr>
            <p:cNvSpPr>
              <a:spLocks noChangeShapeType="1"/>
            </p:cNvSpPr>
            <p:nvPr/>
          </p:nvSpPr>
          <p:spPr bwMode="auto">
            <a:xfrm flipV="1">
              <a:off x="8657142" y="3113860"/>
              <a:ext cx="0" cy="60699"/>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9" name="Line 70">
              <a:extLst>
                <a:ext uri="{FF2B5EF4-FFF2-40B4-BE49-F238E27FC236}">
                  <a16:creationId xmlns:a16="http://schemas.microsoft.com/office/drawing/2014/main" id="{9135E3A2-12D2-4CAE-9DAE-4B9ADA9BB596}"/>
                </a:ext>
                <a:ext uri="{C183D7F6-B498-43B3-948B-1728B52AA6E4}">
                  <adec:decorative xmlns:adec="http://schemas.microsoft.com/office/drawing/2017/decorative" val="1"/>
                </a:ext>
              </a:extLst>
            </p:cNvPr>
            <p:cNvSpPr>
              <a:spLocks noChangeShapeType="1"/>
            </p:cNvSpPr>
            <p:nvPr/>
          </p:nvSpPr>
          <p:spPr bwMode="auto">
            <a:xfrm flipV="1">
              <a:off x="8690287" y="3129833"/>
              <a:ext cx="0" cy="44726"/>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0" name="Line 71">
              <a:extLst>
                <a:ext uri="{FF2B5EF4-FFF2-40B4-BE49-F238E27FC236}">
                  <a16:creationId xmlns:a16="http://schemas.microsoft.com/office/drawing/2014/main" id="{5FB79583-6AEF-427F-BBF4-EE9907A6C833}"/>
                </a:ext>
                <a:ext uri="{C183D7F6-B498-43B3-948B-1728B52AA6E4}">
                  <adec:decorative xmlns:adec="http://schemas.microsoft.com/office/drawing/2017/decorative" val="1"/>
                </a:ext>
              </a:extLst>
            </p:cNvPr>
            <p:cNvSpPr>
              <a:spLocks noChangeShapeType="1"/>
            </p:cNvSpPr>
            <p:nvPr/>
          </p:nvSpPr>
          <p:spPr bwMode="auto">
            <a:xfrm flipV="1">
              <a:off x="8723432" y="3072329"/>
              <a:ext cx="0" cy="10223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1" name="Line 72">
              <a:extLst>
                <a:ext uri="{FF2B5EF4-FFF2-40B4-BE49-F238E27FC236}">
                  <a16:creationId xmlns:a16="http://schemas.microsoft.com/office/drawing/2014/main" id="{20EEFC55-D7EB-4DE3-8A8D-EB4FB0AE39F8}"/>
                </a:ext>
                <a:ext uri="{C183D7F6-B498-43B3-948B-1728B52AA6E4}">
                  <adec:decorative xmlns:adec="http://schemas.microsoft.com/office/drawing/2017/decorative" val="1"/>
                </a:ext>
              </a:extLst>
            </p:cNvPr>
            <p:cNvSpPr>
              <a:spLocks noChangeShapeType="1"/>
            </p:cNvSpPr>
            <p:nvPr/>
          </p:nvSpPr>
          <p:spPr bwMode="auto">
            <a:xfrm flipV="1">
              <a:off x="8756577" y="3105874"/>
              <a:ext cx="0" cy="68686"/>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7" name="Line 73">
              <a:extLst>
                <a:ext uri="{FF2B5EF4-FFF2-40B4-BE49-F238E27FC236}">
                  <a16:creationId xmlns:a16="http://schemas.microsoft.com/office/drawing/2014/main" id="{6559BB02-EDCD-4443-AF61-DA397811DC41}"/>
                </a:ext>
                <a:ext uri="{C183D7F6-B498-43B3-948B-1728B52AA6E4}">
                  <adec:decorative xmlns:adec="http://schemas.microsoft.com/office/drawing/2017/decorative" val="1"/>
                </a:ext>
              </a:extLst>
            </p:cNvPr>
            <p:cNvSpPr>
              <a:spLocks noChangeShapeType="1"/>
            </p:cNvSpPr>
            <p:nvPr/>
          </p:nvSpPr>
          <p:spPr bwMode="auto">
            <a:xfrm>
              <a:off x="8411552" y="3131432"/>
              <a:ext cx="81464"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8" name="Line 74">
              <a:extLst>
                <a:ext uri="{FF2B5EF4-FFF2-40B4-BE49-F238E27FC236}">
                  <a16:creationId xmlns:a16="http://schemas.microsoft.com/office/drawing/2014/main" id="{A9BEF5D2-AC8A-45BB-A1B7-3BB3EE3B359B}"/>
                </a:ext>
                <a:ext uri="{C183D7F6-B498-43B3-948B-1728B52AA6E4}">
                  <adec:decorative xmlns:adec="http://schemas.microsoft.com/office/drawing/2017/decorative" val="1"/>
                </a:ext>
              </a:extLst>
            </p:cNvPr>
            <p:cNvSpPr>
              <a:spLocks noChangeShapeType="1"/>
            </p:cNvSpPr>
            <p:nvPr/>
          </p:nvSpPr>
          <p:spPr bwMode="auto">
            <a:xfrm>
              <a:off x="8411552" y="3164975"/>
              <a:ext cx="122995"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9" name="Freeform 75">
              <a:extLst>
                <a:ext uri="{FF2B5EF4-FFF2-40B4-BE49-F238E27FC236}">
                  <a16:creationId xmlns:a16="http://schemas.microsoft.com/office/drawing/2014/main" id="{2C1945FC-D36F-44E1-A898-502DFAE51932}"/>
                </a:ext>
                <a:ext uri="{C183D7F6-B498-43B3-948B-1728B52AA6E4}">
                  <adec:decorative xmlns:adec="http://schemas.microsoft.com/office/drawing/2017/decorative" val="1"/>
                </a:ext>
              </a:extLst>
            </p:cNvPr>
            <p:cNvSpPr>
              <a:spLocks noChangeArrowheads="1"/>
            </p:cNvSpPr>
            <p:nvPr/>
          </p:nvSpPr>
          <p:spPr bwMode="auto">
            <a:xfrm>
              <a:off x="8403564" y="2910998"/>
              <a:ext cx="172513" cy="174110"/>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0" name="Freeform 76">
              <a:extLst>
                <a:ext uri="{FF2B5EF4-FFF2-40B4-BE49-F238E27FC236}">
                  <a16:creationId xmlns:a16="http://schemas.microsoft.com/office/drawing/2014/main" id="{14C42298-2D87-4126-A220-0D407458AC29}"/>
                </a:ext>
                <a:ext uri="{C183D7F6-B498-43B3-948B-1728B52AA6E4}">
                  <adec:decorative xmlns:adec="http://schemas.microsoft.com/office/drawing/2017/decorative" val="1"/>
                </a:ext>
              </a:extLst>
            </p:cNvPr>
            <p:cNvSpPr>
              <a:spLocks noChangeArrowheads="1"/>
            </p:cNvSpPr>
            <p:nvPr/>
          </p:nvSpPr>
          <p:spPr bwMode="auto">
            <a:xfrm>
              <a:off x="8486626" y="2907804"/>
              <a:ext cx="92646" cy="92646"/>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1" name="Line 77">
              <a:extLst>
                <a:ext uri="{FF2B5EF4-FFF2-40B4-BE49-F238E27FC236}">
                  <a16:creationId xmlns:a16="http://schemas.microsoft.com/office/drawing/2014/main" id="{0AF3C943-7B58-47F2-B232-8173D43ABA48}"/>
                </a:ext>
                <a:ext uri="{C183D7F6-B498-43B3-948B-1728B52AA6E4}">
                  <adec:decorative xmlns:adec="http://schemas.microsoft.com/office/drawing/2017/decorative" val="1"/>
                </a:ext>
              </a:extLst>
            </p:cNvPr>
            <p:cNvSpPr>
              <a:spLocks noChangeShapeType="1"/>
            </p:cNvSpPr>
            <p:nvPr/>
          </p:nvSpPr>
          <p:spPr bwMode="auto">
            <a:xfrm>
              <a:off x="8486626" y="3000450"/>
              <a:ext cx="62297" cy="62295"/>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2" name="Line 78">
              <a:extLst>
                <a:ext uri="{FF2B5EF4-FFF2-40B4-BE49-F238E27FC236}">
                  <a16:creationId xmlns:a16="http://schemas.microsoft.com/office/drawing/2014/main" id="{ADF8BD81-B231-41FD-A49C-5444DD4BFA88}"/>
                </a:ext>
                <a:ext uri="{C183D7F6-B498-43B3-948B-1728B52AA6E4}">
                  <adec:decorative xmlns:adec="http://schemas.microsoft.com/office/drawing/2017/decorative" val="1"/>
                </a:ext>
              </a:extLst>
            </p:cNvPr>
            <p:cNvSpPr>
              <a:spLocks noChangeShapeType="1"/>
            </p:cNvSpPr>
            <p:nvPr/>
          </p:nvSpPr>
          <p:spPr bwMode="auto">
            <a:xfrm>
              <a:off x="8649555" y="2959716"/>
              <a:ext cx="65492"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3" name="Line 79">
              <a:extLst>
                <a:ext uri="{FF2B5EF4-FFF2-40B4-BE49-F238E27FC236}">
                  <a16:creationId xmlns:a16="http://schemas.microsoft.com/office/drawing/2014/main" id="{B8B4C05A-D4BB-4FD0-9A7C-4699A4698918}"/>
                </a:ext>
                <a:ext uri="{C183D7F6-B498-43B3-948B-1728B52AA6E4}">
                  <adec:decorative xmlns:adec="http://schemas.microsoft.com/office/drawing/2017/decorative" val="1"/>
                </a:ext>
              </a:extLst>
            </p:cNvPr>
            <p:cNvSpPr>
              <a:spLocks noChangeShapeType="1"/>
            </p:cNvSpPr>
            <p:nvPr/>
          </p:nvSpPr>
          <p:spPr bwMode="auto">
            <a:xfrm>
              <a:off x="8732617" y="2919783"/>
              <a:ext cx="23961"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4" name="Line 80">
              <a:extLst>
                <a:ext uri="{FF2B5EF4-FFF2-40B4-BE49-F238E27FC236}">
                  <a16:creationId xmlns:a16="http://schemas.microsoft.com/office/drawing/2014/main" id="{25779C3D-E1C7-4AAE-B3A6-A3683D51EAB4}"/>
                </a:ext>
                <a:ext uri="{C183D7F6-B498-43B3-948B-1728B52AA6E4}">
                  <adec:decorative xmlns:adec="http://schemas.microsoft.com/office/drawing/2017/decorative" val="1"/>
                </a:ext>
              </a:extLst>
            </p:cNvPr>
            <p:cNvSpPr>
              <a:spLocks noChangeShapeType="1"/>
            </p:cNvSpPr>
            <p:nvPr/>
          </p:nvSpPr>
          <p:spPr bwMode="auto">
            <a:xfrm>
              <a:off x="8649555" y="2919783"/>
              <a:ext cx="15973"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5" name="Freeform 81">
              <a:extLst>
                <a:ext uri="{FF2B5EF4-FFF2-40B4-BE49-F238E27FC236}">
                  <a16:creationId xmlns:a16="http://schemas.microsoft.com/office/drawing/2014/main" id="{1120B0BE-FDC9-45F0-A3EF-A964BF12B77F}"/>
                </a:ext>
                <a:ext uri="{C183D7F6-B498-43B3-948B-1728B52AA6E4}">
                  <adec:decorative xmlns:adec="http://schemas.microsoft.com/office/drawing/2017/decorative" val="1"/>
                </a:ext>
              </a:extLst>
            </p:cNvPr>
            <p:cNvSpPr>
              <a:spLocks noChangeArrowheads="1"/>
            </p:cNvSpPr>
            <p:nvPr/>
          </p:nvSpPr>
          <p:spPr bwMode="auto">
            <a:xfrm>
              <a:off x="8692685" y="2910998"/>
              <a:ext cx="13323" cy="13323"/>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6" name="Freeform 82">
              <a:extLst>
                <a:ext uri="{FF2B5EF4-FFF2-40B4-BE49-F238E27FC236}">
                  <a16:creationId xmlns:a16="http://schemas.microsoft.com/office/drawing/2014/main" id="{63AE9479-0BD9-4599-BCFF-74729BF8C074}"/>
                </a:ext>
                <a:ext uri="{C183D7F6-B498-43B3-948B-1728B52AA6E4}">
                  <adec:decorative xmlns:adec="http://schemas.microsoft.com/office/drawing/2017/decorative" val="1"/>
                </a:ext>
              </a:extLst>
            </p:cNvPr>
            <p:cNvSpPr>
              <a:spLocks noChangeArrowheads="1"/>
            </p:cNvSpPr>
            <p:nvPr/>
          </p:nvSpPr>
          <p:spPr bwMode="auto">
            <a:xfrm>
              <a:off x="8750189" y="2950931"/>
              <a:ext cx="13323" cy="13323"/>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72" name="Oval 225">
              <a:extLst>
                <a:ext uri="{C183D7F6-B498-43B3-948B-1728B52AA6E4}">
                  <adec:decorative xmlns:adec="http://schemas.microsoft.com/office/drawing/2017/decorative" val="1"/>
                </a:ext>
              </a:extLst>
            </p:cNvPr>
            <p:cNvSpPr/>
            <p:nvPr/>
          </p:nvSpPr>
          <p:spPr bwMode="auto">
            <a:xfrm flipH="1">
              <a:off x="7529886" y="2008367"/>
              <a:ext cx="387782"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73" name="Straight Connector 172">
              <a:extLst>
                <a:ext uri="{C183D7F6-B498-43B3-948B-1728B52AA6E4}">
                  <adec:decorative xmlns:adec="http://schemas.microsoft.com/office/drawing/2017/decorative" val="1"/>
                </a:ext>
              </a:extLst>
            </p:cNvPr>
            <p:cNvCxnSpPr/>
            <p:nvPr/>
          </p:nvCxnSpPr>
          <p:spPr>
            <a:xfrm>
              <a:off x="7917668" y="2008367"/>
              <a:ext cx="1118007"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C183D7F6-B498-43B3-948B-1728B52AA6E4}">
                  <adec:decorative xmlns:adec="http://schemas.microsoft.com/office/drawing/2017/decorative" val="1"/>
                </a:ext>
              </a:extLst>
            </p:cNvPr>
            <p:cNvCxnSpPr/>
            <p:nvPr/>
          </p:nvCxnSpPr>
          <p:spPr>
            <a:xfrm>
              <a:off x="7908542" y="2848354"/>
              <a:ext cx="258691"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6" name="Freeform 5">
              <a:extLst>
                <a:ext uri="{FF2B5EF4-FFF2-40B4-BE49-F238E27FC236}">
                  <a16:creationId xmlns:a16="http://schemas.microsoft.com/office/drawing/2014/main" id="{EF54ADEA-18F7-473F-9251-2B57AAB6C015}"/>
                </a:ext>
                <a:ext uri="{C183D7F6-B498-43B3-948B-1728B52AA6E4}">
                  <adec:decorative xmlns:adec="http://schemas.microsoft.com/office/drawing/2017/decorative" val="1"/>
                </a:ext>
              </a:extLst>
            </p:cNvPr>
            <p:cNvSpPr>
              <a:spLocks noEditPoints="1"/>
            </p:cNvSpPr>
            <p:nvPr/>
          </p:nvSpPr>
          <p:spPr bwMode="auto">
            <a:xfrm>
              <a:off x="9161159" y="1696660"/>
              <a:ext cx="348838" cy="58017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7" name="Oval 176">
              <a:extLst>
                <a:ext uri="{C183D7F6-B498-43B3-948B-1728B52AA6E4}">
                  <adec:decorative xmlns:adec="http://schemas.microsoft.com/office/drawing/2017/decorative" val="1"/>
                </a:ext>
              </a:extLst>
            </p:cNvPr>
            <p:cNvSpPr/>
            <p:nvPr/>
          </p:nvSpPr>
          <p:spPr bwMode="auto">
            <a:xfrm>
              <a:off x="9372889" y="1599471"/>
              <a:ext cx="236936" cy="236936"/>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Freeform 178">
              <a:extLst>
                <a:ext uri="{C183D7F6-B498-43B3-948B-1728B52AA6E4}">
                  <adec:decorative xmlns:adec="http://schemas.microsoft.com/office/drawing/2017/decorative" val="1"/>
                </a:ext>
              </a:extLst>
            </p:cNvPr>
            <p:cNvSpPr/>
            <p:nvPr/>
          </p:nvSpPr>
          <p:spPr bwMode="auto">
            <a:xfrm>
              <a:off x="9474413" y="1654573"/>
              <a:ext cx="19640" cy="108672"/>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80" name="Straight Connector 179">
              <a:extLst>
                <a:ext uri="{C183D7F6-B498-43B3-948B-1728B52AA6E4}">
                  <adec:decorative xmlns:adec="http://schemas.microsoft.com/office/drawing/2017/decorative" val="1"/>
                </a:ext>
              </a:extLst>
            </p:cNvPr>
            <p:cNvCxnSpPr>
              <a:cxnSpLocks/>
            </p:cNvCxnSpPr>
            <p:nvPr/>
          </p:nvCxnSpPr>
          <p:spPr>
            <a:xfrm>
              <a:off x="9474413" y="1764555"/>
              <a:ext cx="39279"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1" name="Oval 225">
              <a:extLst>
                <a:ext uri="{C183D7F6-B498-43B3-948B-1728B52AA6E4}">
                  <adec:decorative xmlns:adec="http://schemas.microsoft.com/office/drawing/2017/decorative" val="1"/>
                </a:ext>
              </a:extLst>
            </p:cNvPr>
            <p:cNvSpPr/>
            <p:nvPr/>
          </p:nvSpPr>
          <p:spPr bwMode="auto">
            <a:xfrm>
              <a:off x="10871183" y="2819244"/>
              <a:ext cx="417195" cy="103100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82" name="Straight Connector 181">
              <a:extLst>
                <a:ext uri="{C183D7F6-B498-43B3-948B-1728B52AA6E4}">
                  <adec:decorative xmlns:adec="http://schemas.microsoft.com/office/drawing/2017/decorative" val="1"/>
                </a:ext>
              </a:extLst>
            </p:cNvPr>
            <p:cNvCxnSpPr/>
            <p:nvPr/>
          </p:nvCxnSpPr>
          <p:spPr>
            <a:xfrm flipH="1" flipV="1">
              <a:off x="9577536" y="2816754"/>
              <a:ext cx="1293647" cy="2491"/>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C183D7F6-B498-43B3-948B-1728B52AA6E4}">
                  <adec:decorative xmlns:adec="http://schemas.microsoft.com/office/drawing/2017/decorative" val="1"/>
                </a:ext>
              </a:extLst>
            </p:cNvPr>
            <p:cNvCxnSpPr/>
            <p:nvPr/>
          </p:nvCxnSpPr>
          <p:spPr>
            <a:xfrm flipH="1">
              <a:off x="10509563" y="3851171"/>
              <a:ext cx="371439" cy="298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2" name="Oval 225">
              <a:extLst>
                <a:ext uri="{C183D7F6-B498-43B3-948B-1728B52AA6E4}">
                  <adec:decorative xmlns:adec="http://schemas.microsoft.com/office/drawing/2017/decorative" val="1"/>
                </a:ext>
              </a:extLst>
            </p:cNvPr>
            <p:cNvSpPr/>
            <p:nvPr/>
          </p:nvSpPr>
          <p:spPr bwMode="auto">
            <a:xfrm flipH="1">
              <a:off x="7826880" y="3806324"/>
              <a:ext cx="417195" cy="103100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3" name="Straight Connector 192">
              <a:extLst>
                <a:ext uri="{C183D7F6-B498-43B3-948B-1728B52AA6E4}">
                  <adec:decorative xmlns:adec="http://schemas.microsoft.com/office/drawing/2017/decorative" val="1"/>
                </a:ext>
              </a:extLst>
            </p:cNvPr>
            <p:cNvCxnSpPr/>
            <p:nvPr/>
          </p:nvCxnSpPr>
          <p:spPr>
            <a:xfrm flipV="1">
              <a:off x="8244075" y="3803834"/>
              <a:ext cx="1293647" cy="2491"/>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C183D7F6-B498-43B3-948B-1728B52AA6E4}">
                  <adec:decorative xmlns:adec="http://schemas.microsoft.com/office/drawing/2017/decorative" val="1"/>
                </a:ext>
              </a:extLst>
            </p:cNvPr>
            <p:cNvCxnSpPr/>
            <p:nvPr/>
          </p:nvCxnSpPr>
          <p:spPr>
            <a:xfrm>
              <a:off x="8234256" y="4831163"/>
              <a:ext cx="371439" cy="298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Freeform 5">
              <a:extLst>
                <a:ext uri="{FF2B5EF4-FFF2-40B4-BE49-F238E27FC236}">
                  <a16:creationId xmlns:a16="http://schemas.microsoft.com/office/drawing/2014/main" id="{574D261B-97E7-4597-98C0-9529E23EC5D1}"/>
                </a:ext>
                <a:ext uri="{C183D7F6-B498-43B3-948B-1728B52AA6E4}">
                  <adec:decorative xmlns:adec="http://schemas.microsoft.com/office/drawing/2017/decorative" val="1"/>
                </a:ext>
              </a:extLst>
            </p:cNvPr>
            <p:cNvSpPr>
              <a:spLocks/>
            </p:cNvSpPr>
            <p:nvPr/>
          </p:nvSpPr>
          <p:spPr bwMode="auto">
            <a:xfrm>
              <a:off x="9777143" y="3554020"/>
              <a:ext cx="323628" cy="329083"/>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6" name="Freeform 6">
              <a:extLst>
                <a:ext uri="{FF2B5EF4-FFF2-40B4-BE49-F238E27FC236}">
                  <a16:creationId xmlns:a16="http://schemas.microsoft.com/office/drawing/2014/main" id="{132C6A16-275A-4C55-B5C7-E8A68BB3E447}"/>
                </a:ext>
                <a:ext uri="{C183D7F6-B498-43B3-948B-1728B52AA6E4}">
                  <adec:decorative xmlns:adec="http://schemas.microsoft.com/office/drawing/2017/decorative" val="1"/>
                </a:ext>
              </a:extLst>
            </p:cNvPr>
            <p:cNvSpPr>
              <a:spLocks/>
            </p:cNvSpPr>
            <p:nvPr/>
          </p:nvSpPr>
          <p:spPr bwMode="auto">
            <a:xfrm>
              <a:off x="9984410" y="3804923"/>
              <a:ext cx="367264" cy="32181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7" name="Freeform 7">
              <a:extLst>
                <a:ext uri="{FF2B5EF4-FFF2-40B4-BE49-F238E27FC236}">
                  <a16:creationId xmlns:a16="http://schemas.microsoft.com/office/drawing/2014/main" id="{8DE35445-4B88-4A30-BA10-067A8F48D51A}"/>
                </a:ext>
                <a:ext uri="{C183D7F6-B498-43B3-948B-1728B52AA6E4}">
                  <adec:decorative xmlns:adec="http://schemas.microsoft.com/office/drawing/2017/decorative" val="1"/>
                </a:ext>
              </a:extLst>
            </p:cNvPr>
            <p:cNvSpPr>
              <a:spLocks/>
            </p:cNvSpPr>
            <p:nvPr/>
          </p:nvSpPr>
          <p:spPr bwMode="auto">
            <a:xfrm>
              <a:off x="9982593" y="4066736"/>
              <a:ext cx="81816" cy="127269"/>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8" name="Freeform 8">
              <a:extLst>
                <a:ext uri="{FF2B5EF4-FFF2-40B4-BE49-F238E27FC236}">
                  <a16:creationId xmlns:a16="http://schemas.microsoft.com/office/drawing/2014/main" id="{4D5B5D08-7037-42F6-B83C-01022F1CCC88}"/>
                </a:ext>
                <a:ext uri="{C183D7F6-B498-43B3-948B-1728B52AA6E4}">
                  <adec:decorative xmlns:adec="http://schemas.microsoft.com/office/drawing/2017/decorative" val="1"/>
                </a:ext>
              </a:extLst>
            </p:cNvPr>
            <p:cNvSpPr>
              <a:spLocks/>
            </p:cNvSpPr>
            <p:nvPr/>
          </p:nvSpPr>
          <p:spPr bwMode="auto">
            <a:xfrm>
              <a:off x="10022591" y="3475840"/>
              <a:ext cx="81816" cy="129088"/>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E4A835CC-6A66-4A42-BB7A-D0970942098E}"/>
                </a:ext>
                <a:ext uri="{C183D7F6-B498-43B3-948B-1728B52AA6E4}">
                  <adec:decorative xmlns:adec="http://schemas.microsoft.com/office/drawing/2017/decorative" val="1"/>
                </a:ext>
              </a:extLst>
            </p:cNvPr>
            <p:cNvSpPr/>
            <p:nvPr/>
          </p:nvSpPr>
          <p:spPr bwMode="auto">
            <a:xfrm>
              <a:off x="10183870" y="3608208"/>
              <a:ext cx="118178" cy="118178"/>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E4A835CC-6A66-4A42-BB7A-D0970942098E}"/>
                </a:ext>
                <a:ext uri="{C183D7F6-B498-43B3-948B-1728B52AA6E4}">
                  <adec:decorative xmlns:adec="http://schemas.microsoft.com/office/drawing/2017/decorative" val="1"/>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6" name="speedometer_2">
              <a:extLst>
                <a:ext uri="{FF2B5EF4-FFF2-40B4-BE49-F238E27FC236}">
                  <a16:creationId xmlns:a16="http://schemas.microsoft.com/office/drawing/2014/main" id="{4B2D301D-7A26-4946-A78C-6DC3D8DD9591}"/>
                </a:ext>
                <a:ext uri="{C183D7F6-B498-43B3-948B-1728B52AA6E4}">
                  <adec:decorative xmlns:adec="http://schemas.microsoft.com/office/drawing/2017/decorative" val="1"/>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8" name="Oval 225">
              <a:extLst>
                <a:ext uri="{C183D7F6-B498-43B3-948B-1728B52AA6E4}">
                  <adec:decorative xmlns:adec="http://schemas.microsoft.com/office/drawing/2017/decorative" val="1"/>
                </a:ext>
              </a:extLst>
            </p:cNvPr>
            <p:cNvSpPr/>
            <p:nvPr/>
          </p:nvSpPr>
          <p:spPr bwMode="auto">
            <a:xfrm>
              <a:off x="10635765" y="4840079"/>
              <a:ext cx="417195" cy="1019387"/>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9" name="Straight Connector 198">
              <a:extLst>
                <a:ext uri="{C183D7F6-B498-43B3-948B-1728B52AA6E4}">
                  <adec:decorative xmlns:adec="http://schemas.microsoft.com/office/drawing/2017/decorative" val="1"/>
                </a:ext>
              </a:extLst>
            </p:cNvPr>
            <p:cNvCxnSpPr/>
            <p:nvPr/>
          </p:nvCxnSpPr>
          <p:spPr>
            <a:xfrm flipH="1">
              <a:off x="9432957" y="4840079"/>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C183D7F6-B498-43B3-948B-1728B52AA6E4}">
                  <adec:decorative xmlns:adec="http://schemas.microsoft.com/office/drawing/2017/decorative" val="1"/>
                </a:ext>
              </a:extLst>
            </p:cNvPr>
            <p:cNvCxnSpPr/>
            <p:nvPr/>
          </p:nvCxnSpPr>
          <p:spPr>
            <a:xfrm flipH="1">
              <a:off x="9777143" y="5861519"/>
              <a:ext cx="868442" cy="12314"/>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02563EA-62E1-41CA-B778-289C1F4C0B54}"/>
              </a:ext>
              <a:ext uri="{C183D7F6-B498-43B3-948B-1728B52AA6E4}">
                <adec:decorative xmlns:adec="http://schemas.microsoft.com/office/drawing/2017/decorative" val="1"/>
              </a:ext>
            </a:extLst>
          </p:cNvPr>
          <p:cNvGrpSpPr/>
          <p:nvPr/>
        </p:nvGrpSpPr>
        <p:grpSpPr>
          <a:xfrm>
            <a:off x="8115965" y="5358317"/>
            <a:ext cx="1524626" cy="934349"/>
            <a:chOff x="8115965" y="5358317"/>
            <a:chExt cx="1524626" cy="934349"/>
          </a:xfrm>
        </p:grpSpPr>
        <p:sp useBgFill="1">
          <p:nvSpPr>
            <p:cNvPr id="223" name="Freeform 50">
              <a:extLst>
                <a:ext uri="{FF2B5EF4-FFF2-40B4-BE49-F238E27FC236}">
                  <a16:creationId xmlns:a16="http://schemas.microsoft.com/office/drawing/2014/main" id="{9C08969E-7DD0-44F9-94FC-E696D52F02E4}"/>
                </a:ext>
                <a:ext uri="{C183D7F6-B498-43B3-948B-1728B52AA6E4}">
                  <adec:decorative xmlns:adec="http://schemas.microsoft.com/office/drawing/2017/decorative" val="1"/>
                </a:ext>
              </a:extLst>
            </p:cNvPr>
            <p:cNvSpPr>
              <a:spLocks noChangeArrowheads="1"/>
            </p:cNvSpPr>
            <p:nvPr/>
          </p:nvSpPr>
          <p:spPr bwMode="auto">
            <a:xfrm>
              <a:off x="8777355" y="5723961"/>
              <a:ext cx="417590" cy="28812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4" name="Freeform 52">
              <a:extLst>
                <a:ext uri="{FF2B5EF4-FFF2-40B4-BE49-F238E27FC236}">
                  <a16:creationId xmlns:a16="http://schemas.microsoft.com/office/drawing/2014/main" id="{1491A521-9172-4C41-BA0C-53CA0FE09302}"/>
                </a:ext>
                <a:ext uri="{C183D7F6-B498-43B3-948B-1728B52AA6E4}">
                  <adec:decorative xmlns:adec="http://schemas.microsoft.com/office/drawing/2017/decorative" val="1"/>
                </a:ext>
              </a:extLst>
            </p:cNvPr>
            <p:cNvSpPr>
              <a:spLocks noChangeArrowheads="1"/>
            </p:cNvSpPr>
            <p:nvPr/>
          </p:nvSpPr>
          <p:spPr bwMode="auto">
            <a:xfrm>
              <a:off x="8364840" y="5454875"/>
              <a:ext cx="719678" cy="454400"/>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5" name="Line 54">
              <a:extLst>
                <a:ext uri="{FF2B5EF4-FFF2-40B4-BE49-F238E27FC236}">
                  <a16:creationId xmlns:a16="http://schemas.microsoft.com/office/drawing/2014/main" id="{3D735876-4216-4D9F-9E23-BDBF26331607}"/>
                </a:ext>
                <a:ext uri="{C183D7F6-B498-43B3-948B-1728B52AA6E4}">
                  <adec:decorative xmlns:adec="http://schemas.microsoft.com/office/drawing/2017/decorative" val="1"/>
                </a:ext>
              </a:extLst>
            </p:cNvPr>
            <p:cNvSpPr>
              <a:spLocks noChangeShapeType="1"/>
            </p:cNvSpPr>
            <p:nvPr/>
          </p:nvSpPr>
          <p:spPr bwMode="auto">
            <a:xfrm flipH="1">
              <a:off x="8786239" y="5796944"/>
              <a:ext cx="242432"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6" name="Line 55">
              <a:extLst>
                <a:ext uri="{FF2B5EF4-FFF2-40B4-BE49-F238E27FC236}">
                  <a16:creationId xmlns:a16="http://schemas.microsoft.com/office/drawing/2014/main" id="{EAABEE1F-6D6C-47C1-87BF-F0C55A9E3AF2}"/>
                </a:ext>
                <a:ext uri="{C183D7F6-B498-43B3-948B-1728B52AA6E4}">
                  <adec:decorative xmlns:adec="http://schemas.microsoft.com/office/drawing/2017/decorative" val="1"/>
                </a:ext>
              </a:extLst>
            </p:cNvPr>
            <p:cNvSpPr>
              <a:spLocks noChangeShapeType="1"/>
            </p:cNvSpPr>
            <p:nvPr/>
          </p:nvSpPr>
          <p:spPr bwMode="auto">
            <a:xfrm flipH="1">
              <a:off x="8916974" y="5848350"/>
              <a:ext cx="111696"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7" name="Line 56">
              <a:extLst>
                <a:ext uri="{FF2B5EF4-FFF2-40B4-BE49-F238E27FC236}">
                  <a16:creationId xmlns:a16="http://schemas.microsoft.com/office/drawing/2014/main" id="{C44301C7-9B1B-4392-9837-FA5584FE16D5}"/>
                </a:ext>
                <a:ext uri="{C183D7F6-B498-43B3-948B-1728B52AA6E4}">
                  <adec:decorative xmlns:adec="http://schemas.microsoft.com/office/drawing/2017/decorative" val="1"/>
                </a:ext>
              </a:extLst>
            </p:cNvPr>
            <p:cNvSpPr>
              <a:spLocks noChangeShapeType="1"/>
            </p:cNvSpPr>
            <p:nvPr/>
          </p:nvSpPr>
          <p:spPr bwMode="auto">
            <a:xfrm flipH="1">
              <a:off x="8786239" y="5745538"/>
              <a:ext cx="242432"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8" name="Freeform 57">
              <a:extLst>
                <a:ext uri="{FF2B5EF4-FFF2-40B4-BE49-F238E27FC236}">
                  <a16:creationId xmlns:a16="http://schemas.microsoft.com/office/drawing/2014/main" id="{51D80101-8341-4088-8CBA-3C3EB8D67C6E}"/>
                </a:ext>
                <a:ext uri="{C183D7F6-B498-43B3-948B-1728B52AA6E4}">
                  <adec:decorative xmlns:adec="http://schemas.microsoft.com/office/drawing/2017/decorative" val="1"/>
                </a:ext>
              </a:extLst>
            </p:cNvPr>
            <p:cNvSpPr>
              <a:spLocks noChangeArrowheads="1"/>
            </p:cNvSpPr>
            <p:nvPr/>
          </p:nvSpPr>
          <p:spPr bwMode="auto">
            <a:xfrm>
              <a:off x="8838280" y="5608457"/>
              <a:ext cx="77425" cy="77426"/>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9" name="Freeform 58">
              <a:extLst>
                <a:ext uri="{FF2B5EF4-FFF2-40B4-BE49-F238E27FC236}">
                  <a16:creationId xmlns:a16="http://schemas.microsoft.com/office/drawing/2014/main" id="{0E7F51CF-BC7F-44D4-AA99-1FDBE608F752}"/>
                </a:ext>
                <a:ext uri="{C183D7F6-B498-43B3-948B-1728B52AA6E4}">
                  <adec:decorative xmlns:adec="http://schemas.microsoft.com/office/drawing/2017/decorative" val="1"/>
                </a:ext>
              </a:extLst>
            </p:cNvPr>
            <p:cNvSpPr>
              <a:spLocks noChangeArrowheads="1"/>
            </p:cNvSpPr>
            <p:nvPr/>
          </p:nvSpPr>
          <p:spPr bwMode="auto">
            <a:xfrm>
              <a:off x="8580617" y="5673190"/>
              <a:ext cx="77426" cy="77425"/>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0" name="Freeform 59">
              <a:extLst>
                <a:ext uri="{FF2B5EF4-FFF2-40B4-BE49-F238E27FC236}">
                  <a16:creationId xmlns:a16="http://schemas.microsoft.com/office/drawing/2014/main" id="{9BDE9857-9A17-4361-890B-B218B1E811D8}"/>
                </a:ext>
                <a:ext uri="{C183D7F6-B498-43B3-948B-1728B52AA6E4}">
                  <adec:decorative xmlns:adec="http://schemas.microsoft.com/office/drawing/2017/decorative" val="1"/>
                </a:ext>
              </a:extLst>
            </p:cNvPr>
            <p:cNvSpPr>
              <a:spLocks noChangeArrowheads="1"/>
            </p:cNvSpPr>
            <p:nvPr/>
          </p:nvSpPr>
          <p:spPr bwMode="auto">
            <a:xfrm>
              <a:off x="8451151" y="5543724"/>
              <a:ext cx="77426" cy="77425"/>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1" name="Freeform 60">
              <a:extLst>
                <a:ext uri="{FF2B5EF4-FFF2-40B4-BE49-F238E27FC236}">
                  <a16:creationId xmlns:a16="http://schemas.microsoft.com/office/drawing/2014/main" id="{9A8CDC67-7B42-4A34-A8E6-8E7C554A0892}"/>
                </a:ext>
                <a:ext uri="{C183D7F6-B498-43B3-948B-1728B52AA6E4}">
                  <adec:decorative xmlns:adec="http://schemas.microsoft.com/office/drawing/2017/decorative" val="1"/>
                </a:ext>
              </a:extLst>
            </p:cNvPr>
            <p:cNvSpPr>
              <a:spLocks noChangeArrowheads="1"/>
            </p:cNvSpPr>
            <p:nvPr/>
          </p:nvSpPr>
          <p:spPr bwMode="auto">
            <a:xfrm>
              <a:off x="8748161" y="5518339"/>
              <a:ext cx="77426" cy="77425"/>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2" name="Freeform 61">
              <a:extLst>
                <a:ext uri="{FF2B5EF4-FFF2-40B4-BE49-F238E27FC236}">
                  <a16:creationId xmlns:a16="http://schemas.microsoft.com/office/drawing/2014/main" id="{AF4C4B1A-00A3-47EE-949A-C88307B8C872}"/>
                </a:ext>
                <a:ext uri="{C183D7F6-B498-43B3-948B-1728B52AA6E4}">
                  <adec:decorative xmlns:adec="http://schemas.microsoft.com/office/drawing/2017/decorative" val="1"/>
                </a:ext>
              </a:extLst>
            </p:cNvPr>
            <p:cNvSpPr>
              <a:spLocks noChangeArrowheads="1"/>
            </p:cNvSpPr>
            <p:nvPr/>
          </p:nvSpPr>
          <p:spPr bwMode="auto">
            <a:xfrm>
              <a:off x="8929667" y="5518339"/>
              <a:ext cx="77425" cy="77425"/>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3" name="Line 62">
              <a:extLst>
                <a:ext uri="{FF2B5EF4-FFF2-40B4-BE49-F238E27FC236}">
                  <a16:creationId xmlns:a16="http://schemas.microsoft.com/office/drawing/2014/main" id="{7742AAC8-EBAB-448D-856B-00FFF5B76848}"/>
                </a:ext>
                <a:ext uri="{C183D7F6-B498-43B3-948B-1728B52AA6E4}">
                  <adec:decorative xmlns:adec="http://schemas.microsoft.com/office/drawing/2017/decorative" val="1"/>
                </a:ext>
              </a:extLst>
            </p:cNvPr>
            <p:cNvSpPr>
              <a:spLocks noChangeShapeType="1"/>
            </p:cNvSpPr>
            <p:nvPr/>
          </p:nvSpPr>
          <p:spPr bwMode="auto">
            <a:xfrm flipV="1">
              <a:off x="8910628" y="5588148"/>
              <a:ext cx="36809" cy="39348"/>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4" name="Line 63">
              <a:extLst>
                <a:ext uri="{FF2B5EF4-FFF2-40B4-BE49-F238E27FC236}">
                  <a16:creationId xmlns:a16="http://schemas.microsoft.com/office/drawing/2014/main" id="{FE261278-50C3-41B0-8ECD-90DB6F006AFE}"/>
                </a:ext>
                <a:ext uri="{C183D7F6-B498-43B3-948B-1728B52AA6E4}">
                  <adec:decorative xmlns:adec="http://schemas.microsoft.com/office/drawing/2017/decorative" val="1"/>
                </a:ext>
              </a:extLst>
            </p:cNvPr>
            <p:cNvSpPr>
              <a:spLocks noChangeShapeType="1"/>
            </p:cNvSpPr>
            <p:nvPr/>
          </p:nvSpPr>
          <p:spPr bwMode="auto">
            <a:xfrm>
              <a:off x="8807817" y="5589418"/>
              <a:ext cx="36808" cy="36808"/>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5" name="Line 64">
              <a:extLst>
                <a:ext uri="{FF2B5EF4-FFF2-40B4-BE49-F238E27FC236}">
                  <a16:creationId xmlns:a16="http://schemas.microsoft.com/office/drawing/2014/main" id="{4FBB0CAD-B7D0-4D6C-AEF3-A70478689C07}"/>
                </a:ext>
                <a:ext uri="{C183D7F6-B498-43B3-948B-1728B52AA6E4}">
                  <adec:decorative xmlns:adec="http://schemas.microsoft.com/office/drawing/2017/decorative" val="1"/>
                </a:ext>
              </a:extLst>
            </p:cNvPr>
            <p:cNvSpPr>
              <a:spLocks noChangeShapeType="1"/>
            </p:cNvSpPr>
            <p:nvPr/>
          </p:nvSpPr>
          <p:spPr bwMode="auto">
            <a:xfrm flipV="1">
              <a:off x="8652965" y="5588148"/>
              <a:ext cx="107888" cy="10535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6" name="Line 65">
              <a:extLst>
                <a:ext uri="{FF2B5EF4-FFF2-40B4-BE49-F238E27FC236}">
                  <a16:creationId xmlns:a16="http://schemas.microsoft.com/office/drawing/2014/main" id="{82737243-356D-4736-8D5D-BB6E360AE35F}"/>
                </a:ext>
                <a:ext uri="{C183D7F6-B498-43B3-948B-1728B52AA6E4}">
                  <adec:decorative xmlns:adec="http://schemas.microsoft.com/office/drawing/2017/decorative" val="1"/>
                </a:ext>
              </a:extLst>
            </p:cNvPr>
            <p:cNvSpPr>
              <a:spLocks noChangeShapeType="1"/>
            </p:cNvSpPr>
            <p:nvPr/>
          </p:nvSpPr>
          <p:spPr bwMode="auto">
            <a:xfrm>
              <a:off x="8510807" y="5616073"/>
              <a:ext cx="76157" cy="76157"/>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7" name="Freeform 66">
              <a:extLst>
                <a:ext uri="{FF2B5EF4-FFF2-40B4-BE49-F238E27FC236}">
                  <a16:creationId xmlns:a16="http://schemas.microsoft.com/office/drawing/2014/main" id="{7BD0BDC4-DCDD-4D45-BFC6-C0B551E98B12}"/>
                </a:ext>
                <a:ext uri="{C183D7F6-B498-43B3-948B-1728B52AA6E4}">
                  <adec:decorative xmlns:adec="http://schemas.microsoft.com/office/drawing/2017/decorative" val="1"/>
                </a:ext>
              </a:extLst>
            </p:cNvPr>
            <p:cNvSpPr>
              <a:spLocks noChangeArrowheads="1"/>
            </p:cNvSpPr>
            <p:nvPr/>
          </p:nvSpPr>
          <p:spPr bwMode="auto">
            <a:xfrm>
              <a:off x="8250606" y="5723961"/>
              <a:ext cx="474708" cy="28812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9" name="Line 68">
              <a:extLst>
                <a:ext uri="{FF2B5EF4-FFF2-40B4-BE49-F238E27FC236}">
                  <a16:creationId xmlns:a16="http://schemas.microsoft.com/office/drawing/2014/main" id="{B4CC5335-A28F-4579-88FF-3FB25248E4DA}"/>
                </a:ext>
                <a:ext uri="{C183D7F6-B498-43B3-948B-1728B52AA6E4}">
                  <adec:decorative xmlns:adec="http://schemas.microsoft.com/office/drawing/2017/decorative" val="1"/>
                </a:ext>
              </a:extLst>
            </p:cNvPr>
            <p:cNvSpPr>
              <a:spLocks noChangeShapeType="1"/>
            </p:cNvSpPr>
            <p:nvPr/>
          </p:nvSpPr>
          <p:spPr bwMode="auto">
            <a:xfrm flipV="1">
              <a:off x="8527307" y="5953700"/>
              <a:ext cx="0" cy="22847"/>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0" name="Line 69">
              <a:extLst>
                <a:ext uri="{FF2B5EF4-FFF2-40B4-BE49-F238E27FC236}">
                  <a16:creationId xmlns:a16="http://schemas.microsoft.com/office/drawing/2014/main" id="{07A83253-B424-4B81-8776-A6D96C941A82}"/>
                </a:ext>
                <a:ext uri="{C183D7F6-B498-43B3-948B-1728B52AA6E4}">
                  <adec:decorative xmlns:adec="http://schemas.microsoft.com/office/drawing/2017/decorative" val="1"/>
                </a:ext>
              </a:extLst>
            </p:cNvPr>
            <p:cNvSpPr>
              <a:spLocks noChangeShapeType="1"/>
            </p:cNvSpPr>
            <p:nvPr/>
          </p:nvSpPr>
          <p:spPr bwMode="auto">
            <a:xfrm flipV="1">
              <a:off x="8553644" y="5928314"/>
              <a:ext cx="0" cy="48232"/>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1" name="Line 70">
              <a:extLst>
                <a:ext uri="{FF2B5EF4-FFF2-40B4-BE49-F238E27FC236}">
                  <a16:creationId xmlns:a16="http://schemas.microsoft.com/office/drawing/2014/main" id="{9135E3A2-12D2-4CAE-9DAE-4B9ADA9BB596}"/>
                </a:ext>
                <a:ext uri="{C183D7F6-B498-43B3-948B-1728B52AA6E4}">
                  <adec:decorative xmlns:adec="http://schemas.microsoft.com/office/drawing/2017/decorative" val="1"/>
                </a:ext>
              </a:extLst>
            </p:cNvPr>
            <p:cNvSpPr>
              <a:spLocks noChangeShapeType="1"/>
            </p:cNvSpPr>
            <p:nvPr/>
          </p:nvSpPr>
          <p:spPr bwMode="auto">
            <a:xfrm flipV="1">
              <a:off x="8579982" y="5941006"/>
              <a:ext cx="0" cy="3554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2" name="Line 71">
              <a:extLst>
                <a:ext uri="{FF2B5EF4-FFF2-40B4-BE49-F238E27FC236}">
                  <a16:creationId xmlns:a16="http://schemas.microsoft.com/office/drawing/2014/main" id="{5FB79583-6AEF-427F-BBF4-EE9907A6C833}"/>
                </a:ext>
                <a:ext uri="{C183D7F6-B498-43B3-948B-1728B52AA6E4}">
                  <adec:decorative xmlns:adec="http://schemas.microsoft.com/office/drawing/2017/decorative" val="1"/>
                </a:ext>
              </a:extLst>
            </p:cNvPr>
            <p:cNvSpPr>
              <a:spLocks noChangeShapeType="1"/>
            </p:cNvSpPr>
            <p:nvPr/>
          </p:nvSpPr>
          <p:spPr bwMode="auto">
            <a:xfrm flipV="1">
              <a:off x="8606319" y="5895313"/>
              <a:ext cx="0" cy="81233"/>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3" name="Line 72">
              <a:extLst>
                <a:ext uri="{FF2B5EF4-FFF2-40B4-BE49-F238E27FC236}">
                  <a16:creationId xmlns:a16="http://schemas.microsoft.com/office/drawing/2014/main" id="{20EEFC55-D7EB-4DE3-8A8D-EB4FB0AE39F8}"/>
                </a:ext>
                <a:ext uri="{C183D7F6-B498-43B3-948B-1728B52AA6E4}">
                  <adec:decorative xmlns:adec="http://schemas.microsoft.com/office/drawing/2017/decorative" val="1"/>
                </a:ext>
              </a:extLst>
            </p:cNvPr>
            <p:cNvSpPr>
              <a:spLocks noChangeShapeType="1"/>
            </p:cNvSpPr>
            <p:nvPr/>
          </p:nvSpPr>
          <p:spPr bwMode="auto">
            <a:xfrm flipV="1">
              <a:off x="8632657" y="5921968"/>
              <a:ext cx="0" cy="54579"/>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9" name="Line 73">
              <a:extLst>
                <a:ext uri="{FF2B5EF4-FFF2-40B4-BE49-F238E27FC236}">
                  <a16:creationId xmlns:a16="http://schemas.microsoft.com/office/drawing/2014/main" id="{6559BB02-EDCD-4443-AF61-DA397811DC41}"/>
                </a:ext>
                <a:ext uri="{C183D7F6-B498-43B3-948B-1728B52AA6E4}">
                  <adec:decorative xmlns:adec="http://schemas.microsoft.com/office/drawing/2017/decorative" val="1"/>
                </a:ext>
              </a:extLst>
            </p:cNvPr>
            <p:cNvSpPr>
              <a:spLocks noChangeShapeType="1"/>
            </p:cNvSpPr>
            <p:nvPr/>
          </p:nvSpPr>
          <p:spPr bwMode="auto">
            <a:xfrm>
              <a:off x="8358495" y="5942277"/>
              <a:ext cx="64732"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0" name="Line 74">
              <a:extLst>
                <a:ext uri="{FF2B5EF4-FFF2-40B4-BE49-F238E27FC236}">
                  <a16:creationId xmlns:a16="http://schemas.microsoft.com/office/drawing/2014/main" id="{A9BEF5D2-AC8A-45BB-A1B7-3BB3EE3B359B}"/>
                </a:ext>
                <a:ext uri="{C183D7F6-B498-43B3-948B-1728B52AA6E4}">
                  <adec:decorative xmlns:adec="http://schemas.microsoft.com/office/drawing/2017/decorative" val="1"/>
                </a:ext>
              </a:extLst>
            </p:cNvPr>
            <p:cNvSpPr>
              <a:spLocks noChangeShapeType="1"/>
            </p:cNvSpPr>
            <p:nvPr/>
          </p:nvSpPr>
          <p:spPr bwMode="auto">
            <a:xfrm>
              <a:off x="8358495" y="5968930"/>
              <a:ext cx="97733"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1" name="Freeform 75">
              <a:extLst>
                <a:ext uri="{FF2B5EF4-FFF2-40B4-BE49-F238E27FC236}">
                  <a16:creationId xmlns:a16="http://schemas.microsoft.com/office/drawing/2014/main" id="{2C1945FC-D36F-44E1-A898-502DFAE51932}"/>
                </a:ext>
                <a:ext uri="{C183D7F6-B498-43B3-948B-1728B52AA6E4}">
                  <adec:decorative xmlns:adec="http://schemas.microsoft.com/office/drawing/2017/decorative" val="1"/>
                </a:ext>
              </a:extLst>
            </p:cNvPr>
            <p:cNvSpPr>
              <a:spLocks noChangeArrowheads="1"/>
            </p:cNvSpPr>
            <p:nvPr/>
          </p:nvSpPr>
          <p:spPr bwMode="auto">
            <a:xfrm>
              <a:off x="8352148" y="5767116"/>
              <a:ext cx="137082" cy="138350"/>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2" name="Freeform 76">
              <a:extLst>
                <a:ext uri="{FF2B5EF4-FFF2-40B4-BE49-F238E27FC236}">
                  <a16:creationId xmlns:a16="http://schemas.microsoft.com/office/drawing/2014/main" id="{14C42298-2D87-4126-A220-0D407458AC29}"/>
                </a:ext>
                <a:ext uri="{C183D7F6-B498-43B3-948B-1728B52AA6E4}">
                  <adec:decorative xmlns:adec="http://schemas.microsoft.com/office/drawing/2017/decorative" val="1"/>
                </a:ext>
              </a:extLst>
            </p:cNvPr>
            <p:cNvSpPr>
              <a:spLocks noChangeArrowheads="1"/>
            </p:cNvSpPr>
            <p:nvPr/>
          </p:nvSpPr>
          <p:spPr bwMode="auto">
            <a:xfrm>
              <a:off x="8418150" y="5764578"/>
              <a:ext cx="73618" cy="73618"/>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3" name="Line 77">
              <a:extLst>
                <a:ext uri="{FF2B5EF4-FFF2-40B4-BE49-F238E27FC236}">
                  <a16:creationId xmlns:a16="http://schemas.microsoft.com/office/drawing/2014/main" id="{0AF3C943-7B58-47F2-B232-8173D43ABA48}"/>
                </a:ext>
                <a:ext uri="{C183D7F6-B498-43B3-948B-1728B52AA6E4}">
                  <adec:decorative xmlns:adec="http://schemas.microsoft.com/office/drawing/2017/decorative" val="1"/>
                </a:ext>
              </a:extLst>
            </p:cNvPr>
            <p:cNvSpPr>
              <a:spLocks noChangeShapeType="1"/>
            </p:cNvSpPr>
            <p:nvPr/>
          </p:nvSpPr>
          <p:spPr bwMode="auto">
            <a:xfrm>
              <a:off x="8418150" y="5838196"/>
              <a:ext cx="49502" cy="49501"/>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4" name="Line 78">
              <a:extLst>
                <a:ext uri="{FF2B5EF4-FFF2-40B4-BE49-F238E27FC236}">
                  <a16:creationId xmlns:a16="http://schemas.microsoft.com/office/drawing/2014/main" id="{ADF8BD81-B231-41FD-A49C-5444DD4BFA88}"/>
                </a:ext>
                <a:ext uri="{C183D7F6-B498-43B3-948B-1728B52AA6E4}">
                  <adec:decorative xmlns:adec="http://schemas.microsoft.com/office/drawing/2017/decorative" val="1"/>
                </a:ext>
              </a:extLst>
            </p:cNvPr>
            <p:cNvSpPr>
              <a:spLocks noChangeShapeType="1"/>
            </p:cNvSpPr>
            <p:nvPr/>
          </p:nvSpPr>
          <p:spPr bwMode="auto">
            <a:xfrm>
              <a:off x="8547616" y="5805828"/>
              <a:ext cx="52041"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5" name="Line 79">
              <a:extLst>
                <a:ext uri="{FF2B5EF4-FFF2-40B4-BE49-F238E27FC236}">
                  <a16:creationId xmlns:a16="http://schemas.microsoft.com/office/drawing/2014/main" id="{B8B4C05A-D4BB-4FD0-9A7C-4699A4698918}"/>
                </a:ext>
                <a:ext uri="{C183D7F6-B498-43B3-948B-1728B52AA6E4}">
                  <adec:decorative xmlns:adec="http://schemas.microsoft.com/office/drawing/2017/decorative" val="1"/>
                </a:ext>
              </a:extLst>
            </p:cNvPr>
            <p:cNvSpPr>
              <a:spLocks noChangeShapeType="1"/>
            </p:cNvSpPr>
            <p:nvPr/>
          </p:nvSpPr>
          <p:spPr bwMode="auto">
            <a:xfrm>
              <a:off x="8613618" y="5774097"/>
              <a:ext cx="19040"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6" name="Line 80">
              <a:extLst>
                <a:ext uri="{FF2B5EF4-FFF2-40B4-BE49-F238E27FC236}">
                  <a16:creationId xmlns:a16="http://schemas.microsoft.com/office/drawing/2014/main" id="{25779C3D-E1C7-4AAE-B3A6-A3683D51EAB4}"/>
                </a:ext>
                <a:ext uri="{C183D7F6-B498-43B3-948B-1728B52AA6E4}">
                  <adec:decorative xmlns:adec="http://schemas.microsoft.com/office/drawing/2017/decorative" val="1"/>
                </a:ext>
              </a:extLst>
            </p:cNvPr>
            <p:cNvSpPr>
              <a:spLocks noChangeShapeType="1"/>
            </p:cNvSpPr>
            <p:nvPr/>
          </p:nvSpPr>
          <p:spPr bwMode="auto">
            <a:xfrm>
              <a:off x="8547616" y="5774097"/>
              <a:ext cx="12693" cy="0"/>
            </a:xfrm>
            <a:prstGeom prst="line">
              <a:avLst/>
            </a:prstGeom>
            <a:solidFill>
              <a:schemeClr val="bg1"/>
            </a:solid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7" name="Freeform 81">
              <a:extLst>
                <a:ext uri="{FF2B5EF4-FFF2-40B4-BE49-F238E27FC236}">
                  <a16:creationId xmlns:a16="http://schemas.microsoft.com/office/drawing/2014/main" id="{1120B0BE-FDC9-45F0-A3EF-A964BF12B77F}"/>
                </a:ext>
                <a:ext uri="{C183D7F6-B498-43B3-948B-1728B52AA6E4}">
                  <adec:decorative xmlns:adec="http://schemas.microsoft.com/office/drawing/2017/decorative" val="1"/>
                </a:ext>
              </a:extLst>
            </p:cNvPr>
            <p:cNvSpPr>
              <a:spLocks noChangeArrowheads="1"/>
            </p:cNvSpPr>
            <p:nvPr/>
          </p:nvSpPr>
          <p:spPr bwMode="auto">
            <a:xfrm>
              <a:off x="8581887" y="5767116"/>
              <a:ext cx="10586" cy="10586"/>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8" name="Freeform 82">
              <a:extLst>
                <a:ext uri="{FF2B5EF4-FFF2-40B4-BE49-F238E27FC236}">
                  <a16:creationId xmlns:a16="http://schemas.microsoft.com/office/drawing/2014/main" id="{63AE9479-0BD9-4599-BCFF-74729BF8C074}"/>
                </a:ext>
                <a:ext uri="{C183D7F6-B498-43B3-948B-1728B52AA6E4}">
                  <adec:decorative xmlns:adec="http://schemas.microsoft.com/office/drawing/2017/decorative" val="1"/>
                </a:ext>
              </a:extLst>
            </p:cNvPr>
            <p:cNvSpPr>
              <a:spLocks noChangeArrowheads="1"/>
            </p:cNvSpPr>
            <p:nvPr/>
          </p:nvSpPr>
          <p:spPr bwMode="auto">
            <a:xfrm>
              <a:off x="8627581" y="5798848"/>
              <a:ext cx="10586" cy="10586"/>
            </a:xfrm>
            <a:prstGeom prst="ellipse">
              <a:avLst/>
            </a:prstGeom>
            <a:solidFill>
              <a:schemeClr val="bg1"/>
            </a:solid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4" name="Freeform 9">
              <a:extLst>
                <a:ext uri="{FF2B5EF4-FFF2-40B4-BE49-F238E27FC236}">
                  <a16:creationId xmlns:a16="http://schemas.microsoft.com/office/drawing/2014/main" id="{F381B58E-D814-46CB-BE0C-6195210E7118}"/>
                </a:ext>
                <a:ext uri="{C183D7F6-B498-43B3-948B-1728B52AA6E4}">
                  <adec:decorative xmlns:adec="http://schemas.microsoft.com/office/drawing/2017/decorative" val="1"/>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21" name="Freeform 5">
              <a:extLst>
                <a:ext uri="{FF2B5EF4-FFF2-40B4-BE49-F238E27FC236}">
                  <a16:creationId xmlns:a16="http://schemas.microsoft.com/office/drawing/2014/main" id="{EF54ADEA-18F7-473F-9251-2B57AAB6C015}"/>
                </a:ext>
                <a:ext uri="{C183D7F6-B498-43B3-948B-1728B52AA6E4}">
                  <adec:decorative xmlns:adec="http://schemas.microsoft.com/office/drawing/2017/decorative" val="1"/>
                </a:ext>
              </a:extLst>
            </p:cNvPr>
            <p:cNvSpPr>
              <a:spLocks noEditPoints="1"/>
            </p:cNvSpPr>
            <p:nvPr/>
          </p:nvSpPr>
          <p:spPr bwMode="auto">
            <a:xfrm>
              <a:off x="9215069" y="558495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
                <a:cs typeface=""/>
              </a:endParaRPr>
            </a:p>
          </p:txBody>
        </p:sp>
        <p:sp>
          <p:nvSpPr>
            <p:cNvPr id="216" name="Rectangle 215">
              <a:extLst>
                <a:ext uri="{FF2B5EF4-FFF2-40B4-BE49-F238E27FC236}">
                  <a16:creationId xmlns:a16="http://schemas.microsoft.com/office/drawing/2014/main" id="{BAB821EC-6EB1-4260-8EF4-54867F9565A8}"/>
                </a:ext>
                <a:ext uri="{C183D7F6-B498-43B3-948B-1728B52AA6E4}">
                  <adec:decorative xmlns:adec="http://schemas.microsoft.com/office/drawing/2017/decorative" val="1"/>
                </a:ext>
              </a:extLst>
            </p:cNvPr>
            <p:cNvSpPr/>
            <p:nvPr/>
          </p:nvSpPr>
          <p:spPr bwMode="auto">
            <a:xfrm>
              <a:off x="9265871" y="5909730"/>
              <a:ext cx="116631" cy="197896"/>
            </a:xfrm>
            <a:prstGeom prst="rect">
              <a:avLst/>
            </a:prstGeom>
            <a:no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D5B81986-9C57-4916-A133-32EEAB1530BA}"/>
                </a:ext>
                <a:ext uri="{C183D7F6-B498-43B3-948B-1728B52AA6E4}">
                  <adec:decorative xmlns:adec="http://schemas.microsoft.com/office/drawing/2017/decorative" val="1"/>
                </a:ext>
              </a:extLst>
            </p:cNvPr>
            <p:cNvSpPr/>
            <p:nvPr/>
          </p:nvSpPr>
          <p:spPr bwMode="auto">
            <a:xfrm>
              <a:off x="9421810" y="5646933"/>
              <a:ext cx="175199" cy="297272"/>
            </a:xfrm>
            <a:prstGeom prst="rect">
              <a:avLst/>
            </a:prstGeom>
            <a:no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1EE42D7F-766B-412D-A04F-738F7B69BC19}"/>
                </a:ext>
                <a:ext uri="{C183D7F6-B498-43B3-948B-1728B52AA6E4}">
                  <adec:decorative xmlns:adec="http://schemas.microsoft.com/office/drawing/2017/decorative" val="1"/>
                </a:ext>
              </a:extLst>
            </p:cNvPr>
            <p:cNvSpPr/>
            <p:nvPr/>
          </p:nvSpPr>
          <p:spPr bwMode="auto">
            <a:xfrm>
              <a:off x="9265871" y="5647891"/>
              <a:ext cx="116631" cy="197896"/>
            </a:xfrm>
            <a:prstGeom prst="rect">
              <a:avLst/>
            </a:prstGeom>
            <a:no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19" name="Rectangle 218">
              <a:extLst>
                <a:ext uri="{FF2B5EF4-FFF2-40B4-BE49-F238E27FC236}">
                  <a16:creationId xmlns:a16="http://schemas.microsoft.com/office/drawing/2014/main" id="{6505F5D3-53DB-4C65-BFD0-C1989315D6DB}"/>
                </a:ext>
                <a:ext uri="{C183D7F6-B498-43B3-948B-1728B52AA6E4}">
                  <adec:decorative xmlns:adec="http://schemas.microsoft.com/office/drawing/2017/decorative" val="1"/>
                </a:ext>
              </a:extLst>
            </p:cNvPr>
            <p:cNvSpPr/>
            <p:nvPr/>
          </p:nvSpPr>
          <p:spPr bwMode="auto">
            <a:xfrm>
              <a:off x="9423368" y="6011606"/>
              <a:ext cx="171411" cy="94368"/>
            </a:xfrm>
            <a:prstGeom prst="rect">
              <a:avLst/>
            </a:prstGeom>
            <a:no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cxnSp>
          <p:nvCxnSpPr>
            <p:cNvPr id="214" name="Straight Connector 213">
              <a:extLst>
                <a:ext uri="{FF2B5EF4-FFF2-40B4-BE49-F238E27FC236}">
                  <a16:creationId xmlns:a16="http://schemas.microsoft.com/office/drawing/2014/main" id="{742005A9-5179-43D1-8BAA-EFD76CC5C1A7}"/>
                </a:ext>
                <a:ext uri="{C183D7F6-B498-43B3-948B-1728B52AA6E4}">
                  <adec:decorative xmlns:adec="http://schemas.microsoft.com/office/drawing/2017/decorative" val="1"/>
                </a:ext>
              </a:extLst>
            </p:cNvPr>
            <p:cNvCxnSpPr/>
            <p:nvPr/>
          </p:nvCxnSpPr>
          <p:spPr>
            <a:xfrm>
              <a:off x="9481749" y="6011606"/>
              <a:ext cx="0" cy="94368"/>
            </a:xfrm>
            <a:prstGeom prst="line">
              <a:avLst/>
            </a:prstGeom>
            <a:noFill/>
            <a:ln w="12700" cap="flat">
              <a:solidFill>
                <a:srgbClr val="0177D7"/>
              </a:solidFill>
              <a:prstDash val="solid"/>
              <a:miter lim="800000"/>
              <a:headEnd/>
              <a:tailEnd/>
            </a:ln>
          </p:spPr>
        </p:cxnSp>
        <p:cxnSp>
          <p:nvCxnSpPr>
            <p:cNvPr id="215" name="Straight Connector 214">
              <a:extLst>
                <a:ext uri="{FF2B5EF4-FFF2-40B4-BE49-F238E27FC236}">
                  <a16:creationId xmlns:a16="http://schemas.microsoft.com/office/drawing/2014/main" id="{6624EEF9-29B9-4205-BF00-83547840E5CF}"/>
                </a:ext>
                <a:ext uri="{C183D7F6-B498-43B3-948B-1728B52AA6E4}">
                  <adec:decorative xmlns:adec="http://schemas.microsoft.com/office/drawing/2017/decorative" val="1"/>
                </a:ext>
              </a:extLst>
            </p:cNvPr>
            <p:cNvCxnSpPr/>
            <p:nvPr/>
          </p:nvCxnSpPr>
          <p:spPr>
            <a:xfrm>
              <a:off x="9538107" y="6011606"/>
              <a:ext cx="0" cy="94368"/>
            </a:xfrm>
            <a:prstGeom prst="line">
              <a:avLst/>
            </a:prstGeom>
            <a:noFill/>
            <a:ln w="12700" cap="flat">
              <a:solidFill>
                <a:srgbClr val="0177D7"/>
              </a:solidFill>
              <a:prstDash val="solid"/>
              <a:miter lim="800000"/>
              <a:headEnd/>
              <a:tailEnd/>
            </a:ln>
          </p:spPr>
        </p:cxnSp>
      </p:grpSp>
    </p:spTree>
    <p:extLst>
      <p:ext uri="{BB962C8B-B14F-4D97-AF65-F5344CB8AC3E}">
        <p14:creationId xmlns:p14="http://schemas.microsoft.com/office/powerpoint/2010/main" val="13551528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0000">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14:bounceEnd="50000">
                                          <p:cBhvr additive="base">
                                            <p:cTn id="7" dur="500" fill="hold"/>
                                            <p:tgtEl>
                                              <p:spTgt spid="13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2" presetClass="entr" presetSubtype="4" fill="hold" nodeType="withEffect" p14:presetBounceEnd="50000">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14:bounceEnd="50000">
                                          <p:cBhvr additive="base">
                                            <p:cTn id="14" dur="5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ppt_x"/>
                                              </p:val>
                                            </p:tav>
                                            <p:tav tm="100000">
                                              <p:val>
                                                <p:strVal val="#ppt_x"/>
                                              </p:val>
                                            </p:tav>
                                          </p:tavLst>
                                        </p:anim>
                                        <p:anim calcmode="lin" valueType="num">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2" presetClass="entr" presetSubtype="4" fill="hold"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333782"/>
            <a:ext cx="6398261" cy="659885"/>
          </a:xfrm>
        </p:spPr>
        <p:txBody>
          <a:bodyPr>
            <a:noAutofit/>
          </a:bodyPr>
          <a:lstStyle/>
          <a:p>
            <a:pPr lvl="0" algn="l"/>
            <a:r>
              <a:rPr lang="en-US" sz="3200" b="1" cap="small" dirty="0"/>
              <a:t>Azure Cosmos DB</a:t>
            </a:r>
            <a:endParaRPr lang="en-US" b="1" cap="small" dirty="0"/>
          </a:p>
        </p:txBody>
      </p:sp>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367211" y="1167406"/>
            <a:ext cx="11487331" cy="983374"/>
          </a:xfrm>
        </p:spPr>
        <p:txBody>
          <a:bodyPr/>
          <a:lstStyle/>
          <a:p>
            <a:pPr marL="0" indent="0">
              <a:buNone/>
            </a:pPr>
            <a:r>
              <a:rPr lang="en-US" sz="1800" spc="50" dirty="0"/>
              <a:t>A fully managed NoSQL database for modern app development with SLA-backed speed and availability, automatic and instant scalability, and open source APIs for MongoDB, Cassandra, and other NoSQL engines.</a:t>
            </a:r>
          </a:p>
        </p:txBody>
      </p:sp>
      <p:sp>
        <p:nvSpPr>
          <p:cNvPr id="7" name="Freeform: Shape 6">
            <a:extLst>
              <a:ext uri="{FF2B5EF4-FFF2-40B4-BE49-F238E27FC236}">
                <a16:creationId xmlns:a16="http://schemas.microsoft.com/office/drawing/2014/main" id="{7962018F-8E8A-4F6F-8456-9A50EA413A78}"/>
              </a:ext>
              <a:ext uri="{C183D7F6-B498-43B3-948B-1728B52AA6E4}">
                <adec:decorative xmlns:adec="http://schemas.microsoft.com/office/drawing/2017/decorative" val="1"/>
              </a:ext>
            </a:extLst>
          </p:cNvPr>
          <p:cNvSpPr/>
          <p:nvPr/>
        </p:nvSpPr>
        <p:spPr>
          <a:xfrm>
            <a:off x="749027" y="2275093"/>
            <a:ext cx="2218204" cy="424351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endParaRPr>
          </a:p>
        </p:txBody>
      </p:sp>
      <p:pic>
        <p:nvPicPr>
          <p:cNvPr id="28" name="Picture 27">
            <a:extLst>
              <a:ext uri="{FF2B5EF4-FFF2-40B4-BE49-F238E27FC236}">
                <a16:creationId xmlns:a16="http://schemas.microsoft.com/office/drawing/2014/main" id="{57E5E26C-089B-4F77-AFC7-3ACBC483D92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37002" y="2736115"/>
            <a:ext cx="850936" cy="850936"/>
          </a:xfrm>
          <a:prstGeom prst="rect">
            <a:avLst/>
          </a:prstGeom>
        </p:spPr>
      </p:pic>
      <p:sp>
        <p:nvSpPr>
          <p:cNvPr id="4" name="Content Placeholder 3">
            <a:extLst>
              <a:ext uri="{FF2B5EF4-FFF2-40B4-BE49-F238E27FC236}">
                <a16:creationId xmlns:a16="http://schemas.microsoft.com/office/drawing/2014/main" id="{89631554-7AA5-4794-946C-F6096E39183C}"/>
              </a:ext>
            </a:extLst>
          </p:cNvPr>
          <p:cNvSpPr>
            <a:spLocks noGrp="1"/>
          </p:cNvSpPr>
          <p:nvPr>
            <p:ph sz="quarter" idx="11"/>
          </p:nvPr>
        </p:nvSpPr>
        <p:spPr>
          <a:xfrm>
            <a:off x="749704" y="4108428"/>
            <a:ext cx="2218204" cy="628762"/>
          </a:xfrm>
        </p:spPr>
        <p:txBody>
          <a:bodyPr/>
          <a:lstStyle/>
          <a:p>
            <a:pPr marL="0" lvl="1" indent="0" algn="ctr" defTabSz="762000">
              <a:lnSpc>
                <a:spcPct val="107000"/>
              </a:lnSpc>
              <a:spcBef>
                <a:spcPts val="0"/>
              </a:spcBef>
              <a:spcAft>
                <a:spcPts val="600"/>
              </a:spcAft>
              <a:buClr>
                <a:srgbClr val="0078D7"/>
              </a:buClr>
              <a:buNone/>
              <a:defRPr/>
            </a:pPr>
            <a:r>
              <a:rPr lang="en-US" sz="1400" b="1" dirty="0">
                <a:solidFill>
                  <a:srgbClr val="0067B7"/>
                </a:solidFill>
                <a:latin typeface="Segoe UI Semibold" charset="0"/>
                <a:ea typeface="Segoe UI Semibold" charset="0"/>
                <a:cs typeface="Segoe UI Semibold" charset="0"/>
              </a:rPr>
              <a:t>Guaranteed speed at any scale</a:t>
            </a:r>
            <a:endParaRPr lang="en-US" sz="1200" b="1" dirty="0">
              <a:solidFill>
                <a:srgbClr val="0067B7"/>
              </a:solidFill>
              <a:latin typeface="Segoe UI Semibold" charset="0"/>
              <a:ea typeface="Segoe UI Semibold" charset="0"/>
              <a:cs typeface="Segoe UI Semibold" charset="0"/>
            </a:endParaRPr>
          </a:p>
        </p:txBody>
      </p:sp>
      <p:sp>
        <p:nvSpPr>
          <p:cNvPr id="5" name="Content Placeholder 4">
            <a:extLst>
              <a:ext uri="{FF2B5EF4-FFF2-40B4-BE49-F238E27FC236}">
                <a16:creationId xmlns:a16="http://schemas.microsoft.com/office/drawing/2014/main" id="{0738527C-8657-4B34-934A-C894C680E2E9}"/>
              </a:ext>
            </a:extLst>
          </p:cNvPr>
          <p:cNvSpPr>
            <a:spLocks noGrp="1"/>
          </p:cNvSpPr>
          <p:nvPr>
            <p:ph sz="quarter" idx="12"/>
          </p:nvPr>
        </p:nvSpPr>
        <p:spPr>
          <a:xfrm>
            <a:off x="814866" y="5327955"/>
            <a:ext cx="2092349" cy="1154162"/>
          </a:xfrm>
        </p:spPr>
        <p:txBody>
          <a:bodyPr/>
          <a:lstStyle/>
          <a:p>
            <a:pPr marL="0" lvl="1" indent="0" algn="ctr" defTabSz="711200">
              <a:lnSpc>
                <a:spcPct val="90000"/>
              </a:lnSpc>
              <a:spcBef>
                <a:spcPct val="0"/>
              </a:spcBef>
              <a:spcAft>
                <a:spcPct val="15000"/>
              </a:spcAft>
              <a:buSzTx/>
              <a:buNone/>
              <a:defRPr/>
            </a:pPr>
            <a:r>
              <a:rPr lang="en-US" sz="1400" dirty="0">
                <a:solidFill>
                  <a:srgbClr val="505050"/>
                </a:solidFill>
              </a:rPr>
              <a:t>Gain unparalleled SLA-backed speed and throughput, fast global access, and instant elasticity.</a:t>
            </a:r>
            <a:endParaRPr lang="en-US" dirty="0"/>
          </a:p>
        </p:txBody>
      </p:sp>
      <p:sp>
        <p:nvSpPr>
          <p:cNvPr id="31" name="Freeform: Shape 30">
            <a:extLst>
              <a:ext uri="{FF2B5EF4-FFF2-40B4-BE49-F238E27FC236}">
                <a16:creationId xmlns:a16="http://schemas.microsoft.com/office/drawing/2014/main" id="{C8DBF67F-5873-48C2-B9AB-DDC188B44061}"/>
              </a:ext>
              <a:ext uri="{C183D7F6-B498-43B3-948B-1728B52AA6E4}">
                <adec:decorative xmlns:adec="http://schemas.microsoft.com/office/drawing/2017/decorative" val="1"/>
              </a:ext>
            </a:extLst>
          </p:cNvPr>
          <p:cNvSpPr/>
          <p:nvPr/>
        </p:nvSpPr>
        <p:spPr>
          <a:xfrm>
            <a:off x="3470748" y="2324900"/>
            <a:ext cx="2297557" cy="4132007"/>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endParaRPr>
          </a:p>
        </p:txBody>
      </p:sp>
      <p:pic>
        <p:nvPicPr>
          <p:cNvPr id="6" name="Picture 5">
            <a:extLst>
              <a:ext uri="{FF2B5EF4-FFF2-40B4-BE49-F238E27FC236}">
                <a16:creationId xmlns:a16="http://schemas.microsoft.com/office/drawing/2014/main" id="{EE9DD895-18D1-45CC-8031-1646472A245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57926" y="2795408"/>
            <a:ext cx="732350" cy="732350"/>
          </a:xfrm>
          <a:prstGeom prst="rect">
            <a:avLst/>
          </a:prstGeom>
        </p:spPr>
      </p:pic>
      <p:sp>
        <p:nvSpPr>
          <p:cNvPr id="8" name="Content Placeholder 7">
            <a:extLst>
              <a:ext uri="{FF2B5EF4-FFF2-40B4-BE49-F238E27FC236}">
                <a16:creationId xmlns:a16="http://schemas.microsoft.com/office/drawing/2014/main" id="{3AF39D72-DCFD-4E58-857D-531B7991DCA9}"/>
              </a:ext>
            </a:extLst>
          </p:cNvPr>
          <p:cNvSpPr>
            <a:spLocks noGrp="1"/>
          </p:cNvSpPr>
          <p:nvPr>
            <p:ph sz="quarter" idx="13"/>
          </p:nvPr>
        </p:nvSpPr>
        <p:spPr>
          <a:xfrm>
            <a:off x="3559269" y="4156580"/>
            <a:ext cx="2114001" cy="628762"/>
          </a:xfrm>
        </p:spPr>
        <p:txBody>
          <a:bodyPr/>
          <a:lstStyle/>
          <a:p>
            <a:pPr marL="0" lvl="1" indent="0" algn="ctr" defTabSz="762000">
              <a:lnSpc>
                <a:spcPct val="107000"/>
              </a:lnSpc>
              <a:spcBef>
                <a:spcPts val="0"/>
              </a:spcBef>
              <a:spcAft>
                <a:spcPts val="600"/>
              </a:spcAft>
              <a:buClr>
                <a:srgbClr val="0078D7"/>
              </a:buClr>
              <a:buNone/>
              <a:defRPr/>
            </a:pPr>
            <a:r>
              <a:rPr lang="en-US" sz="1400" b="1" dirty="0">
                <a:solidFill>
                  <a:srgbClr val="0067B7"/>
                </a:solidFill>
                <a:latin typeface="Segoe UI Semibold" charset="0"/>
                <a:ea typeface="Segoe UI Semibold" charset="0"/>
                <a:cs typeface="Segoe UI Semibold" charset="0"/>
              </a:rPr>
              <a:t>Simplified application development</a:t>
            </a:r>
            <a:endParaRPr lang="en-US" dirty="0">
              <a:solidFill>
                <a:srgbClr val="0067B7"/>
              </a:solidFill>
            </a:endParaRPr>
          </a:p>
        </p:txBody>
      </p:sp>
      <p:sp>
        <p:nvSpPr>
          <p:cNvPr id="9" name="Content Placeholder 8">
            <a:extLst>
              <a:ext uri="{FF2B5EF4-FFF2-40B4-BE49-F238E27FC236}">
                <a16:creationId xmlns:a16="http://schemas.microsoft.com/office/drawing/2014/main" id="{DC299723-A0FE-4A7C-AEEC-2C3BB15800B5}"/>
              </a:ext>
            </a:extLst>
          </p:cNvPr>
          <p:cNvSpPr>
            <a:spLocks noGrp="1"/>
          </p:cNvSpPr>
          <p:nvPr>
            <p:ph sz="quarter" idx="14"/>
          </p:nvPr>
        </p:nvSpPr>
        <p:spPr>
          <a:xfrm>
            <a:off x="3524197" y="5326203"/>
            <a:ext cx="2315053" cy="1154162"/>
          </a:xfrm>
        </p:spPr>
        <p:txBody>
          <a:bodyPr/>
          <a:lstStyle/>
          <a:p>
            <a:pPr marL="0" lvl="1" indent="0" algn="ctr" defTabSz="711200">
              <a:lnSpc>
                <a:spcPct val="90000"/>
              </a:lnSpc>
              <a:spcBef>
                <a:spcPct val="0"/>
              </a:spcBef>
              <a:spcAft>
                <a:spcPct val="15000"/>
              </a:spcAft>
              <a:buSzTx/>
              <a:buNone/>
              <a:defRPr/>
            </a:pPr>
            <a:r>
              <a:rPr lang="en-CA" sz="1400" dirty="0">
                <a:solidFill>
                  <a:srgbClr val="505050"/>
                </a:solidFill>
              </a:rPr>
              <a:t>Build fast with </a:t>
            </a:r>
            <a:r>
              <a:rPr lang="en-US" sz="1400" dirty="0">
                <a:solidFill>
                  <a:srgbClr val="505050"/>
                </a:solidFill>
              </a:rPr>
              <a:t>open source APIs, multiple SDKs, </a:t>
            </a:r>
            <a:r>
              <a:rPr lang="en-US" sz="1400" dirty="0" err="1">
                <a:solidFill>
                  <a:srgbClr val="505050"/>
                </a:solidFill>
              </a:rPr>
              <a:t>schemaless</a:t>
            </a:r>
            <a:r>
              <a:rPr lang="en-US" sz="1400" dirty="0">
                <a:solidFill>
                  <a:srgbClr val="505050"/>
                </a:solidFill>
              </a:rPr>
              <a:t> data, and no-ETL analytics over operational data.</a:t>
            </a:r>
            <a:endParaRPr lang="en-US" dirty="0"/>
          </a:p>
        </p:txBody>
      </p:sp>
      <p:sp>
        <p:nvSpPr>
          <p:cNvPr id="33" name="Freeform: Shape 32">
            <a:extLst>
              <a:ext uri="{FF2B5EF4-FFF2-40B4-BE49-F238E27FC236}">
                <a16:creationId xmlns:a16="http://schemas.microsoft.com/office/drawing/2014/main" id="{0FA3DA71-133B-4887-964F-418491526F11}"/>
              </a:ext>
              <a:ext uri="{C183D7F6-B498-43B3-948B-1728B52AA6E4}">
                <adec:decorative xmlns:adec="http://schemas.microsoft.com/office/drawing/2017/decorative" val="1"/>
              </a:ext>
            </a:extLst>
          </p:cNvPr>
          <p:cNvSpPr/>
          <p:nvPr/>
        </p:nvSpPr>
        <p:spPr>
          <a:xfrm>
            <a:off x="6376993" y="2299994"/>
            <a:ext cx="2297555" cy="4132010"/>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endParaRPr>
          </a:p>
        </p:txBody>
      </p:sp>
      <p:pic>
        <p:nvPicPr>
          <p:cNvPr id="3" name="Picture 2">
            <a:extLst>
              <a:ext uri="{FF2B5EF4-FFF2-40B4-BE49-F238E27FC236}">
                <a16:creationId xmlns:a16="http://schemas.microsoft.com/office/drawing/2014/main" id="{A8A3EF41-E4DE-4AC8-904B-4F56D844F48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094129" y="2641001"/>
            <a:ext cx="964181" cy="964181"/>
          </a:xfrm>
          <a:prstGeom prst="rect">
            <a:avLst/>
          </a:prstGeom>
        </p:spPr>
      </p:pic>
      <p:sp>
        <p:nvSpPr>
          <p:cNvPr id="10" name="Content Placeholder 9">
            <a:extLst>
              <a:ext uri="{FF2B5EF4-FFF2-40B4-BE49-F238E27FC236}">
                <a16:creationId xmlns:a16="http://schemas.microsoft.com/office/drawing/2014/main" id="{5439C5CD-3C65-4617-BA45-0A8BE03B94DA}"/>
              </a:ext>
            </a:extLst>
          </p:cNvPr>
          <p:cNvSpPr>
            <a:spLocks noGrp="1"/>
          </p:cNvSpPr>
          <p:nvPr>
            <p:ph sz="quarter" idx="15"/>
          </p:nvPr>
        </p:nvSpPr>
        <p:spPr>
          <a:xfrm>
            <a:off x="6508583" y="4123017"/>
            <a:ext cx="2034373" cy="398251"/>
          </a:xfrm>
        </p:spPr>
        <p:txBody>
          <a:bodyPr/>
          <a:lstStyle/>
          <a:p>
            <a:pPr marL="0" lvl="1" indent="0" algn="ctr" defTabSz="762000">
              <a:lnSpc>
                <a:spcPct val="107000"/>
              </a:lnSpc>
              <a:spcBef>
                <a:spcPts val="0"/>
              </a:spcBef>
              <a:spcAft>
                <a:spcPts val="600"/>
              </a:spcAft>
              <a:buClr>
                <a:srgbClr val="0078D7"/>
              </a:buClr>
              <a:buNone/>
              <a:defRPr/>
            </a:pPr>
            <a:r>
              <a:rPr lang="en-US" sz="1400" b="1" dirty="0">
                <a:solidFill>
                  <a:srgbClr val="0067B7"/>
                </a:solidFill>
                <a:latin typeface="Segoe UI Semibold" charset="0"/>
                <a:ea typeface="Segoe UI Semibold" charset="0"/>
                <a:cs typeface="Segoe UI Semibold" charset="0"/>
              </a:rPr>
              <a:t>Mission-critical ready</a:t>
            </a:r>
            <a:endParaRPr lang="en-US" dirty="0">
              <a:solidFill>
                <a:srgbClr val="0067B7"/>
              </a:solidFill>
            </a:endParaRPr>
          </a:p>
        </p:txBody>
      </p:sp>
      <p:sp>
        <p:nvSpPr>
          <p:cNvPr id="11" name="Content Placeholder 10">
            <a:extLst>
              <a:ext uri="{FF2B5EF4-FFF2-40B4-BE49-F238E27FC236}">
                <a16:creationId xmlns:a16="http://schemas.microsoft.com/office/drawing/2014/main" id="{BC8C6F6D-8BAD-475B-B6CA-D7B3514D53B4}"/>
              </a:ext>
            </a:extLst>
          </p:cNvPr>
          <p:cNvSpPr>
            <a:spLocks noGrp="1"/>
          </p:cNvSpPr>
          <p:nvPr>
            <p:ph sz="quarter" idx="16"/>
          </p:nvPr>
        </p:nvSpPr>
        <p:spPr>
          <a:xfrm>
            <a:off x="6496023" y="5175804"/>
            <a:ext cx="2167034" cy="1059198"/>
          </a:xfrm>
        </p:spPr>
        <p:txBody>
          <a:bodyPr/>
          <a:lstStyle/>
          <a:p>
            <a:pPr marL="0" lvl="1" indent="0" algn="ctr" defTabSz="711200">
              <a:lnSpc>
                <a:spcPct val="90000"/>
              </a:lnSpc>
              <a:spcBef>
                <a:spcPct val="0"/>
              </a:spcBef>
              <a:spcAft>
                <a:spcPct val="15000"/>
              </a:spcAft>
              <a:buSzTx/>
              <a:buNone/>
              <a:defRPr/>
            </a:pPr>
            <a:r>
              <a:rPr lang="en-CA" sz="1400" dirty="0">
                <a:solidFill>
                  <a:srgbClr val="505050"/>
                </a:solidFill>
              </a:rPr>
              <a:t>Guarantee business continuity, 99.999% availability, and enterprise-level security for every application</a:t>
            </a:r>
            <a:r>
              <a:rPr lang="en-CA" sz="1200" dirty="0">
                <a:solidFill>
                  <a:srgbClr val="505050"/>
                </a:solidFill>
              </a:rPr>
              <a:t>.</a:t>
            </a:r>
            <a:endParaRPr lang="en-US" dirty="0"/>
          </a:p>
        </p:txBody>
      </p:sp>
      <p:sp>
        <p:nvSpPr>
          <p:cNvPr id="21" name="Freeform: Shape 20">
            <a:extLst>
              <a:ext uri="{FF2B5EF4-FFF2-40B4-BE49-F238E27FC236}">
                <a16:creationId xmlns:a16="http://schemas.microsoft.com/office/drawing/2014/main" id="{154794BE-D1CF-4796-88A2-9A617A68AECB}"/>
              </a:ext>
              <a:ext uri="{C183D7F6-B498-43B3-948B-1728B52AA6E4}">
                <adec:decorative xmlns:adec="http://schemas.microsoft.com/office/drawing/2017/decorative" val="1"/>
              </a:ext>
            </a:extLst>
          </p:cNvPr>
          <p:cNvSpPr/>
          <p:nvPr/>
        </p:nvSpPr>
        <p:spPr>
          <a:xfrm>
            <a:off x="9283236" y="2299994"/>
            <a:ext cx="2297557" cy="408220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4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endParaRPr>
          </a:p>
        </p:txBody>
      </p:sp>
      <p:pic>
        <p:nvPicPr>
          <p:cNvPr id="26" name="Picture 25">
            <a:extLst>
              <a:ext uri="{FF2B5EF4-FFF2-40B4-BE49-F238E27FC236}">
                <a16:creationId xmlns:a16="http://schemas.microsoft.com/office/drawing/2014/main" id="{7D147103-2F01-4AF9-92AB-B3599118BA5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830751" y="2558640"/>
            <a:ext cx="1079650" cy="1079650"/>
          </a:xfrm>
          <a:prstGeom prst="rect">
            <a:avLst/>
          </a:prstGeom>
        </p:spPr>
      </p:pic>
      <p:sp>
        <p:nvSpPr>
          <p:cNvPr id="13" name="Content Placeholder 12">
            <a:extLst>
              <a:ext uri="{FF2B5EF4-FFF2-40B4-BE49-F238E27FC236}">
                <a16:creationId xmlns:a16="http://schemas.microsoft.com/office/drawing/2014/main" id="{6EDEFF6C-E334-48CD-9CB9-EEBF0AE90657}"/>
              </a:ext>
            </a:extLst>
          </p:cNvPr>
          <p:cNvSpPr>
            <a:spLocks noGrp="1"/>
          </p:cNvSpPr>
          <p:nvPr>
            <p:ph sz="quarter" idx="17"/>
          </p:nvPr>
        </p:nvSpPr>
        <p:spPr>
          <a:xfrm>
            <a:off x="9246702" y="4120374"/>
            <a:ext cx="2370624" cy="628762"/>
          </a:xfrm>
        </p:spPr>
        <p:txBody>
          <a:bodyPr/>
          <a:lstStyle/>
          <a:p>
            <a:pPr marL="0" lvl="1" indent="0" algn="ctr" defTabSz="762000">
              <a:lnSpc>
                <a:spcPct val="107000"/>
              </a:lnSpc>
              <a:spcBef>
                <a:spcPts val="0"/>
              </a:spcBef>
              <a:spcAft>
                <a:spcPts val="600"/>
              </a:spcAft>
              <a:buClr>
                <a:srgbClr val="0078D7"/>
              </a:buClr>
              <a:buNone/>
              <a:defRPr/>
            </a:pPr>
            <a:r>
              <a:rPr lang="en-US" sz="1400" b="1" dirty="0">
                <a:solidFill>
                  <a:srgbClr val="0067B7"/>
                </a:solidFill>
                <a:latin typeface="Segoe UI Semibold" charset="0"/>
                <a:ea typeface="Segoe UI Semibold" charset="0"/>
                <a:cs typeface="Segoe UI Semibold" charset="0"/>
              </a:rPr>
              <a:t>Fully managed and cost-effective</a:t>
            </a:r>
            <a:endParaRPr lang="en-US" dirty="0">
              <a:solidFill>
                <a:srgbClr val="0067B7"/>
              </a:solidFill>
            </a:endParaRPr>
          </a:p>
        </p:txBody>
      </p:sp>
      <p:sp>
        <p:nvSpPr>
          <p:cNvPr id="14" name="Content Placeholder 13">
            <a:extLst>
              <a:ext uri="{FF2B5EF4-FFF2-40B4-BE49-F238E27FC236}">
                <a16:creationId xmlns:a16="http://schemas.microsoft.com/office/drawing/2014/main" id="{6C232061-71C1-4909-98F6-6A7E0FB61FAE}"/>
              </a:ext>
            </a:extLst>
          </p:cNvPr>
          <p:cNvSpPr>
            <a:spLocks noGrp="1"/>
          </p:cNvSpPr>
          <p:nvPr>
            <p:ph sz="quarter" idx="18"/>
          </p:nvPr>
        </p:nvSpPr>
        <p:spPr>
          <a:xfrm>
            <a:off x="9248946" y="5172580"/>
            <a:ext cx="2370625" cy="1254866"/>
          </a:xfrm>
        </p:spPr>
        <p:txBody>
          <a:bodyPr/>
          <a:lstStyle/>
          <a:p>
            <a:pPr marL="0" lvl="1" indent="0" algn="ctr" defTabSz="711200">
              <a:lnSpc>
                <a:spcPct val="90000"/>
              </a:lnSpc>
              <a:spcBef>
                <a:spcPct val="0"/>
              </a:spcBef>
              <a:spcAft>
                <a:spcPct val="15000"/>
              </a:spcAft>
              <a:buSzTx/>
              <a:buNone/>
              <a:defRPr/>
            </a:pPr>
            <a:r>
              <a:rPr lang="en-US" sz="1400" dirty="0">
                <a:solidFill>
                  <a:srgbClr val="505050"/>
                </a:solidFill>
              </a:rPr>
              <a:t>End-to-end database management with serverless and automatic scaling matching your application and TCO needs.</a:t>
            </a:r>
            <a:endParaRPr lang="en-US" dirty="0"/>
          </a:p>
        </p:txBody>
      </p:sp>
    </p:spTree>
    <p:extLst>
      <p:ext uri="{BB962C8B-B14F-4D97-AF65-F5344CB8AC3E}">
        <p14:creationId xmlns:p14="http://schemas.microsoft.com/office/powerpoint/2010/main" val="3019944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5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5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5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5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50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5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P spid="5" grpId="0"/>
      <p:bldP spid="31" grpId="0" animBg="1"/>
      <p:bldP spid="8" grpId="0"/>
      <p:bldP spid="9" grpId="0"/>
      <p:bldP spid="33" grpId="0" animBg="1"/>
      <p:bldP spid="10" grpId="0"/>
      <p:bldP spid="11" grpId="0"/>
      <p:bldP spid="21" grpId="0" animBg="1"/>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0"/>
          <p:cNvSpPr>
            <a:spLocks noGrp="1"/>
          </p:cNvSpPr>
          <p:nvPr>
            <p:ph type="title"/>
          </p:nvPr>
        </p:nvSpPr>
        <p:spPr>
          <a:xfrm>
            <a:off x="424975" y="435429"/>
            <a:ext cx="6336971" cy="430887"/>
          </a:xfrm>
        </p:spPr>
        <p:txBody>
          <a:bodyPr/>
          <a:lstStyle/>
          <a:p>
            <a:pPr>
              <a:spcBef>
                <a:spcPts val="600"/>
              </a:spcBef>
            </a:pPr>
            <a:r>
              <a:rPr kumimoji="0" lang="en-US" sz="2800" b="0" i="0" u="none" strike="noStrike" kern="1200" cap="all" spc="500" normalizeH="0" baseline="0" noProof="0" dirty="0">
                <a:ln w="3175">
                  <a:noFill/>
                </a:ln>
                <a:solidFill>
                  <a:srgbClr val="0078D7"/>
                </a:solidFill>
                <a:effectLst/>
                <a:uLnTx/>
                <a:uFillTx/>
                <a:latin typeface="Segoe UI Semilight" charset="0"/>
                <a:ea typeface="+mn-ea"/>
                <a:cs typeface="Segoe UI Semilight" charset="0"/>
              </a:rPr>
              <a:t>Azure Cosmos DB</a:t>
            </a:r>
            <a:endParaRPr lang="en-US" sz="2800" b="1" dirty="0">
              <a:solidFill>
                <a:schemeClr val="tx1">
                  <a:lumMod val="50000"/>
                </a:schemeClr>
              </a:solidFill>
              <a:cs typeface="Segoe UI Light" panose="020B0502040204020203" pitchFamily="34" charset="0"/>
            </a:endParaRPr>
          </a:p>
        </p:txBody>
      </p:sp>
      <p:sp>
        <p:nvSpPr>
          <p:cNvPr id="2" name="Content Placeholder 1">
            <a:extLst>
              <a:ext uri="{FF2B5EF4-FFF2-40B4-BE49-F238E27FC236}">
                <a16:creationId xmlns:a16="http://schemas.microsoft.com/office/drawing/2014/main" id="{EFC60CD2-4B31-45CF-9160-7F81147850CA}"/>
              </a:ext>
            </a:extLst>
          </p:cNvPr>
          <p:cNvSpPr>
            <a:spLocks noGrp="1"/>
          </p:cNvSpPr>
          <p:nvPr>
            <p:ph idx="1"/>
          </p:nvPr>
        </p:nvSpPr>
        <p:spPr>
          <a:xfrm>
            <a:off x="427194" y="864374"/>
            <a:ext cx="9679614" cy="508488"/>
          </a:xfrm>
        </p:spPr>
        <p:txBody>
          <a:bodyPr/>
          <a:lstStyle/>
          <a:p>
            <a:r>
              <a:rPr lang="en-US" sz="2400" spc="500" dirty="0">
                <a:ln w="3175">
                  <a:noFill/>
                </a:ln>
                <a:solidFill>
                  <a:srgbClr val="0078D7"/>
                </a:solidFill>
                <a:latin typeface="Segoe UI Semilight" charset="0"/>
                <a:cs typeface="Segoe UI Semilight" charset="0"/>
              </a:rPr>
              <a:t>Fast NoSQL database with open APIs for any scale</a:t>
            </a:r>
            <a:endParaRPr lang="en-US" dirty="0"/>
          </a:p>
        </p:txBody>
      </p:sp>
      <p:grpSp>
        <p:nvGrpSpPr>
          <p:cNvPr id="102" name="Group 101" descr="Illustration of a globe showing Azure regions. The first layer on top of globe shows, Turnkey multi-master writes, Instant, elastic and automatic scalability, Guaranteed &lt;10 ms latency and 99.999% availability, Data replication in any Azure region, and Fully managed and serverless. The second layer shows, Key-value, Column-family, Document, and Graph. The third layer shows, Table API, Cassandra, Core (SQL) API, MongoDB, and Gremlin.">
            <a:extLst>
              <a:ext uri="{FF2B5EF4-FFF2-40B4-BE49-F238E27FC236}">
                <a16:creationId xmlns:a16="http://schemas.microsoft.com/office/drawing/2014/main" id="{150BA854-E2F7-4E4F-8CBA-173C7FF89DDF}"/>
              </a:ext>
              <a:ext uri="{C183D7F6-B498-43B3-948B-1728B52AA6E4}">
                <adec:decorative xmlns:adec="http://schemas.microsoft.com/office/drawing/2017/decorative" val="0"/>
              </a:ext>
            </a:extLst>
          </p:cNvPr>
          <p:cNvGrpSpPr/>
          <p:nvPr/>
        </p:nvGrpSpPr>
        <p:grpSpPr>
          <a:xfrm>
            <a:off x="1067182" y="2558008"/>
            <a:ext cx="1293844" cy="440568"/>
            <a:chOff x="1880903" y="2175418"/>
            <a:chExt cx="1294027" cy="440630"/>
          </a:xfrm>
        </p:grpSpPr>
        <p:sp>
          <p:nvSpPr>
            <p:cNvPr id="128" name="TextBox 127">
              <a:extLst>
                <a:ext uri="{FF2B5EF4-FFF2-40B4-BE49-F238E27FC236}">
                  <a16:creationId xmlns:a16="http://schemas.microsoft.com/office/drawing/2014/main" id="{BDE3EF63-B8E4-4683-BD30-E4161BB55741}"/>
                </a:ext>
                <a:ext uri="{C183D7F6-B498-43B3-948B-1728B52AA6E4}">
                  <adec:decorative xmlns:adec="http://schemas.microsoft.com/office/drawing/2017/decorative" val="1"/>
                </a:ext>
              </a:extLst>
            </p:cNvPr>
            <p:cNvSpPr txBox="1"/>
            <p:nvPr/>
          </p:nvSpPr>
          <p:spPr>
            <a:xfrm>
              <a:off x="2371761" y="2255375"/>
              <a:ext cx="803169" cy="280718"/>
            </a:xfrm>
            <a:prstGeom prst="rect">
              <a:avLst/>
            </a:prstGeom>
            <a:noFill/>
            <a:ln>
              <a:noFill/>
            </a:ln>
          </p:spPr>
          <p:txBody>
            <a:bodyPr wrap="squar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129" name="Group 128">
              <a:extLst>
                <a:ext uri="{FF2B5EF4-FFF2-40B4-BE49-F238E27FC236}">
                  <a16:creationId xmlns:a16="http://schemas.microsoft.com/office/drawing/2014/main" id="{7F0F9B1B-DB90-40E3-B9C2-5AF0D08AA4BA}"/>
                </a:ext>
              </a:extLst>
            </p:cNvPr>
            <p:cNvGrpSpPr/>
            <p:nvPr/>
          </p:nvGrpSpPr>
          <p:grpSpPr>
            <a:xfrm>
              <a:off x="1880903" y="2175418"/>
              <a:ext cx="494130" cy="440630"/>
              <a:chOff x="8276702" y="3303923"/>
              <a:chExt cx="657427" cy="586247"/>
            </a:xfrm>
          </p:grpSpPr>
          <p:sp>
            <p:nvSpPr>
              <p:cNvPr id="132" name="Hexagon 131">
                <a:extLst>
                  <a:ext uri="{FF2B5EF4-FFF2-40B4-BE49-F238E27FC236}">
                    <a16:creationId xmlns:a16="http://schemas.microsoft.com/office/drawing/2014/main" id="{84C71FB4-F8E9-4F9A-887E-27D2AB2314EF}"/>
                  </a:ext>
                  <a:ext uri="{C183D7F6-B498-43B3-948B-1728B52AA6E4}">
                    <adec:decorative xmlns:adec="http://schemas.microsoft.com/office/drawing/2017/decorative" val="1"/>
                  </a:ext>
                </a:extLst>
              </p:cNvPr>
              <p:cNvSpPr/>
              <p:nvPr/>
            </p:nvSpPr>
            <p:spPr bwMode="auto">
              <a:xfrm>
                <a:off x="8276702" y="3303923"/>
                <a:ext cx="657427" cy="586247"/>
              </a:xfrm>
              <a:prstGeom prst="hexagon">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3" name="Group 132">
                <a:extLst>
                  <a:ext uri="{FF2B5EF4-FFF2-40B4-BE49-F238E27FC236}">
                    <a16:creationId xmlns:a16="http://schemas.microsoft.com/office/drawing/2014/main" id="{8EE7DF2E-662D-45D9-94AF-5BAB076DA817}"/>
                  </a:ext>
                </a:extLst>
              </p:cNvPr>
              <p:cNvGrpSpPr/>
              <p:nvPr/>
            </p:nvGrpSpPr>
            <p:grpSpPr>
              <a:xfrm>
                <a:off x="8435042" y="3437010"/>
                <a:ext cx="340743" cy="339628"/>
                <a:chOff x="9378226" y="3437014"/>
                <a:chExt cx="340743" cy="339628"/>
              </a:xfrm>
            </p:grpSpPr>
            <p:sp>
              <p:nvSpPr>
                <p:cNvPr id="134" name="Freeform: Shape 133">
                  <a:extLst>
                    <a:ext uri="{FF2B5EF4-FFF2-40B4-BE49-F238E27FC236}">
                      <a16:creationId xmlns:a16="http://schemas.microsoft.com/office/drawing/2014/main" id="{08D184E6-5604-431C-BEBE-90423BFA1509}"/>
                    </a:ext>
                    <a:ext uri="{C183D7F6-B498-43B3-948B-1728B52AA6E4}">
                      <adec:decorative xmlns:adec="http://schemas.microsoft.com/office/drawing/2017/decorative" val="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5" name="Freeform: Shape 134">
                  <a:extLst>
                    <a:ext uri="{FF2B5EF4-FFF2-40B4-BE49-F238E27FC236}">
                      <a16:creationId xmlns:a16="http://schemas.microsoft.com/office/drawing/2014/main" id="{55949892-4127-445D-A901-5D469D0755F9}"/>
                    </a:ext>
                    <a:ext uri="{C183D7F6-B498-43B3-948B-1728B52AA6E4}">
                      <adec:decorative xmlns:adec="http://schemas.microsoft.com/office/drawing/2017/decorative" val="1"/>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6" name="Freeform: Shape 135">
                  <a:extLst>
                    <a:ext uri="{FF2B5EF4-FFF2-40B4-BE49-F238E27FC236}">
                      <a16:creationId xmlns:a16="http://schemas.microsoft.com/office/drawing/2014/main" id="{0747BC6D-880D-4E88-AA06-7BE26C1DE85A}"/>
                    </a:ext>
                    <a:ext uri="{C183D7F6-B498-43B3-948B-1728B52AA6E4}">
                      <adec:decorative xmlns:adec="http://schemas.microsoft.com/office/drawing/2017/decorative" val="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7" name="Freeform: Shape 136">
                  <a:extLst>
                    <a:ext uri="{FF2B5EF4-FFF2-40B4-BE49-F238E27FC236}">
                      <a16:creationId xmlns:a16="http://schemas.microsoft.com/office/drawing/2014/main" id="{8EE3751E-F750-4687-AE09-3DC35A606E3D}"/>
                    </a:ext>
                    <a:ext uri="{C183D7F6-B498-43B3-948B-1728B52AA6E4}">
                      <adec:decorative xmlns:adec="http://schemas.microsoft.com/office/drawing/2017/decorative" val="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8" name="Freeform: Shape 137">
                  <a:extLst>
                    <a:ext uri="{FF2B5EF4-FFF2-40B4-BE49-F238E27FC236}">
                      <a16:creationId xmlns:a16="http://schemas.microsoft.com/office/drawing/2014/main" id="{4486C5E7-EB54-4D25-AA09-C1E9A12F3D8D}"/>
                    </a:ext>
                    <a:ext uri="{C183D7F6-B498-43B3-948B-1728B52AA6E4}">
                      <adec:decorative xmlns:adec="http://schemas.microsoft.com/office/drawing/2017/decorative" val="1"/>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9" name="Freeform: Shape 138">
                  <a:extLst>
                    <a:ext uri="{FF2B5EF4-FFF2-40B4-BE49-F238E27FC236}">
                      <a16:creationId xmlns:a16="http://schemas.microsoft.com/office/drawing/2014/main" id="{73AF9E2A-C802-4EA3-B5B0-C159640570AD}"/>
                    </a:ext>
                    <a:ext uri="{C183D7F6-B498-43B3-948B-1728B52AA6E4}">
                      <adec:decorative xmlns:adec="http://schemas.microsoft.com/office/drawing/2017/decorative" val="1"/>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0" name="Freeform: Shape 139">
                  <a:extLst>
                    <a:ext uri="{FF2B5EF4-FFF2-40B4-BE49-F238E27FC236}">
                      <a16:creationId xmlns:a16="http://schemas.microsoft.com/office/drawing/2014/main" id="{44984426-5A23-4C44-81C6-1E7095C65749}"/>
                    </a:ext>
                    <a:ext uri="{C183D7F6-B498-43B3-948B-1728B52AA6E4}">
                      <adec:decorative xmlns:adec="http://schemas.microsoft.com/office/drawing/2017/decorative" val="1"/>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1" name="Freeform: Shape 140">
                  <a:extLst>
                    <a:ext uri="{FF2B5EF4-FFF2-40B4-BE49-F238E27FC236}">
                      <a16:creationId xmlns:a16="http://schemas.microsoft.com/office/drawing/2014/main" id="{85A59C81-3E05-4184-86C2-EC24941F0654}"/>
                    </a:ext>
                    <a:ext uri="{C183D7F6-B498-43B3-948B-1728B52AA6E4}">
                      <adec:decorative xmlns:adec="http://schemas.microsoft.com/office/drawing/2017/decorative" val="1"/>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2" name="Freeform: Shape 141">
                  <a:extLst>
                    <a:ext uri="{FF2B5EF4-FFF2-40B4-BE49-F238E27FC236}">
                      <a16:creationId xmlns:a16="http://schemas.microsoft.com/office/drawing/2014/main" id="{E36E739C-7A1B-4035-BE78-58EA7402A18B}"/>
                    </a:ext>
                    <a:ext uri="{C183D7F6-B498-43B3-948B-1728B52AA6E4}">
                      <adec:decorative xmlns:adec="http://schemas.microsoft.com/office/drawing/2017/decorative" val="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3" name="Freeform: Shape 142">
                  <a:extLst>
                    <a:ext uri="{FF2B5EF4-FFF2-40B4-BE49-F238E27FC236}">
                      <a16:creationId xmlns:a16="http://schemas.microsoft.com/office/drawing/2014/main" id="{95967262-E542-4E23-8723-6C8CA3683F21}"/>
                    </a:ext>
                    <a:ext uri="{C183D7F6-B498-43B3-948B-1728B52AA6E4}">
                      <adec:decorative xmlns:adec="http://schemas.microsoft.com/office/drawing/2017/decorative" val="1"/>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sp>
        <p:nvSpPr>
          <p:cNvPr id="100" name="TextBox 99">
            <a:extLst>
              <a:ext uri="{FF2B5EF4-FFF2-40B4-BE49-F238E27FC236}">
                <a16:creationId xmlns:a16="http://schemas.microsoft.com/office/drawing/2014/main" id="{3A276BB1-27A7-45DD-83E3-F6B73D4C8163}"/>
              </a:ext>
              <a:ext uri="{C183D7F6-B498-43B3-948B-1728B52AA6E4}">
                <adec:decorative xmlns:adec="http://schemas.microsoft.com/office/drawing/2017/decorative" val="1"/>
              </a:ext>
            </a:extLst>
          </p:cNvPr>
          <p:cNvSpPr txBox="1"/>
          <p:nvPr/>
        </p:nvSpPr>
        <p:spPr>
          <a:xfrm>
            <a:off x="8021547" y="1958144"/>
            <a:ext cx="1141204" cy="312029"/>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pic>
        <p:nvPicPr>
          <p:cNvPr id="144" name="Picture 143">
            <a:extLst>
              <a:ext uri="{FF2B5EF4-FFF2-40B4-BE49-F238E27FC236}">
                <a16:creationId xmlns:a16="http://schemas.microsoft.com/office/drawing/2014/main" id="{60E60ECA-173A-463E-9A53-F5FAD4E8589F}"/>
              </a:ext>
              <a:ext uri="{C183D7F6-B498-43B3-948B-1728B52AA6E4}">
                <adec:decorative xmlns:adec="http://schemas.microsoft.com/office/drawing/2017/decorative" val="1"/>
              </a:ext>
            </a:extLst>
          </p:cNvPr>
          <p:cNvPicPr>
            <a:picLocks noChangeAspect="1"/>
          </p:cNvPicPr>
          <p:nvPr/>
        </p:nvPicPr>
        <p:blipFill rotWithShape="1">
          <a:blip r:embed="rId3"/>
          <a:srcRect b="68768"/>
          <a:stretch/>
        </p:blipFill>
        <p:spPr>
          <a:xfrm>
            <a:off x="1134130" y="5547682"/>
            <a:ext cx="9923740" cy="1309832"/>
          </a:xfrm>
          <a:prstGeom prst="rect">
            <a:avLst/>
          </a:prstGeom>
        </p:spPr>
      </p:pic>
      <p:sp>
        <p:nvSpPr>
          <p:cNvPr id="145" name="Freeform: Shape 144">
            <a:extLst>
              <a:ext uri="{FF2B5EF4-FFF2-40B4-BE49-F238E27FC236}">
                <a16:creationId xmlns:a16="http://schemas.microsoft.com/office/drawing/2014/main" id="{2ED3349C-EAC7-49A8-BFB1-B1BAF07E9D11}"/>
              </a:ext>
              <a:ext uri="{C183D7F6-B498-43B3-948B-1728B52AA6E4}">
                <adec:decorative xmlns:adec="http://schemas.microsoft.com/office/drawing/2017/decorative" val="1"/>
              </a:ext>
            </a:extLst>
          </p:cNvPr>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99">
            <a:extLst>
              <a:ext uri="{FF2B5EF4-FFF2-40B4-BE49-F238E27FC236}">
                <a16:creationId xmlns:a16="http://schemas.microsoft.com/office/drawing/2014/main" id="{9C8468D3-B9C8-4F6F-924C-C6C3B796A7DF}"/>
              </a:ext>
              <a:ext uri="{C183D7F6-B498-43B3-948B-1728B52AA6E4}">
                <adec:decorative xmlns:adec="http://schemas.microsoft.com/office/drawing/2017/decorative" val="1"/>
              </a:ext>
            </a:extLst>
          </p:cNvPr>
          <p:cNvSpPr/>
          <p:nvPr/>
        </p:nvSpPr>
        <p:spPr>
          <a:xfrm>
            <a:off x="866" y="2593371"/>
            <a:ext cx="12187573" cy="16605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99">
            <a:extLst>
              <a:ext uri="{FF2B5EF4-FFF2-40B4-BE49-F238E27FC236}">
                <a16:creationId xmlns:a16="http://schemas.microsoft.com/office/drawing/2014/main" id="{5FA38CD9-FCB3-4DAC-8663-4B7654E26FB3}"/>
              </a:ext>
              <a:ext uri="{C183D7F6-B498-43B3-948B-1728B52AA6E4}">
                <adec:decorative xmlns:adec="http://schemas.microsoft.com/office/drawing/2017/decorative" val="1"/>
              </a:ext>
            </a:extLst>
          </p:cNvPr>
          <p:cNvSpPr/>
          <p:nvPr/>
        </p:nvSpPr>
        <p:spPr>
          <a:xfrm>
            <a:off x="865" y="3990064"/>
            <a:ext cx="12190271" cy="1634772"/>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BBC8E8A0-F4F9-451D-9F3A-82E2CAFED99A}"/>
              </a:ext>
              <a:ext uri="{C183D7F6-B498-43B3-948B-1728B52AA6E4}">
                <adec:decorative xmlns:adec="http://schemas.microsoft.com/office/drawing/2017/decorative" val="1"/>
              </a:ext>
            </a:extLst>
          </p:cNvPr>
          <p:cNvGrpSpPr/>
          <p:nvPr/>
        </p:nvGrpSpPr>
        <p:grpSpPr>
          <a:xfrm>
            <a:off x="579448" y="4386739"/>
            <a:ext cx="11102379" cy="1422805"/>
            <a:chOff x="760830" y="4309603"/>
            <a:chExt cx="11103954" cy="1423007"/>
          </a:xfrm>
        </p:grpSpPr>
        <p:sp>
          <p:nvSpPr>
            <p:cNvPr id="181" name="TextBox 180">
              <a:extLst>
                <a:ext uri="{FF2B5EF4-FFF2-40B4-BE49-F238E27FC236}">
                  <a16:creationId xmlns:a16="http://schemas.microsoft.com/office/drawing/2014/main" id="{9B835A43-E6BD-4836-98B9-46D401C53337}"/>
                </a:ext>
                <a:ext uri="{C183D7F6-B498-43B3-948B-1728B52AA6E4}">
                  <adec:decorative xmlns:adec="http://schemas.microsoft.com/office/drawing/2017/decorative" val="1"/>
                </a:ext>
              </a:extLst>
            </p:cNvPr>
            <p:cNvSpPr txBox="1"/>
            <p:nvPr/>
          </p:nvSpPr>
          <p:spPr>
            <a:xfrm>
              <a:off x="760830" y="5255412"/>
              <a:ext cx="1164100" cy="437684"/>
            </a:xfrm>
            <a:prstGeom prst="rect">
              <a:avLst/>
            </a:prstGeom>
            <a:noFill/>
          </p:spPr>
          <p:txBody>
            <a:bodyPr wrap="squar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multi-master writes</a:t>
              </a:r>
            </a:p>
          </p:txBody>
        </p:sp>
        <p:sp>
          <p:nvSpPr>
            <p:cNvPr id="182" name="TextBox 181">
              <a:extLst>
                <a:ext uri="{FF2B5EF4-FFF2-40B4-BE49-F238E27FC236}">
                  <a16:creationId xmlns:a16="http://schemas.microsoft.com/office/drawing/2014/main" id="{089E1400-3BC0-48C6-B373-0C055B5DCFC7}"/>
                </a:ext>
                <a:ext uri="{C183D7F6-B498-43B3-948B-1728B52AA6E4}">
                  <adec:decorative xmlns:adec="http://schemas.microsoft.com/office/drawing/2017/decorative" val="1"/>
                </a:ext>
              </a:extLst>
            </p:cNvPr>
            <p:cNvSpPr txBox="1"/>
            <p:nvPr/>
          </p:nvSpPr>
          <p:spPr>
            <a:xfrm>
              <a:off x="3042737" y="4589604"/>
              <a:ext cx="1431261" cy="437684"/>
            </a:xfrm>
            <a:prstGeom prst="rect">
              <a:avLst/>
            </a:prstGeom>
            <a:noFill/>
          </p:spPr>
          <p:txBody>
            <a:bodyPr wrap="squar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Instant, elastic and automatic scalability</a:t>
              </a:r>
            </a:p>
          </p:txBody>
        </p:sp>
        <p:sp>
          <p:nvSpPr>
            <p:cNvPr id="183" name="TextBox 182">
              <a:extLst>
                <a:ext uri="{FF2B5EF4-FFF2-40B4-BE49-F238E27FC236}">
                  <a16:creationId xmlns:a16="http://schemas.microsoft.com/office/drawing/2014/main" id="{C39BF16D-B15E-4E9B-9D93-893EEDA38798}"/>
                </a:ext>
                <a:ext uri="{C183D7F6-B498-43B3-948B-1728B52AA6E4}">
                  <adec:decorative xmlns:adec="http://schemas.microsoft.com/office/drawing/2017/decorative" val="1"/>
                </a:ext>
              </a:extLst>
            </p:cNvPr>
            <p:cNvSpPr txBox="1"/>
            <p:nvPr/>
          </p:nvSpPr>
          <p:spPr>
            <a:xfrm>
              <a:off x="5530188" y="4309603"/>
              <a:ext cx="1477506" cy="610360"/>
            </a:xfrm>
            <a:prstGeom prst="rect">
              <a:avLst/>
            </a:prstGeom>
            <a:noFill/>
          </p:spPr>
          <p:txBody>
            <a:bodyPr wrap="squar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&lt;10 </a:t>
              </a:r>
              <a:r>
                <a:rPr kumimoji="0" lang="en-US" sz="1100" b="0" i="0" u="none" strike="noStrike" kern="0" cap="none" spc="0" normalizeH="0" baseline="0" noProof="0" err="1">
                  <a:ln>
                    <a:noFill/>
                  </a:ln>
                  <a:solidFill>
                    <a:srgbClr val="0078D7"/>
                  </a:solidFill>
                  <a:effectLst/>
                  <a:uLnTx/>
                  <a:uFillTx/>
                  <a:latin typeface="Segoe UI Semilight" panose="020B0402040204020203" pitchFamily="34" charset="0"/>
                  <a:ea typeface="+mn-ea"/>
                  <a:cs typeface="Segoe UI Semilight" panose="020B0402040204020203" pitchFamily="34" charset="0"/>
                </a:rPr>
                <a:t>ms</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latency and 99.999% availability</a:t>
              </a:r>
            </a:p>
          </p:txBody>
        </p:sp>
        <p:sp>
          <p:nvSpPr>
            <p:cNvPr id="184" name="TextBox 183">
              <a:extLst>
                <a:ext uri="{FF2B5EF4-FFF2-40B4-BE49-F238E27FC236}">
                  <a16:creationId xmlns:a16="http://schemas.microsoft.com/office/drawing/2014/main" id="{EF740406-BE24-49BF-8604-40FF1FB65B34}"/>
                </a:ext>
                <a:ext uri="{C183D7F6-B498-43B3-948B-1728B52AA6E4}">
                  <adec:decorative xmlns:adec="http://schemas.microsoft.com/office/drawing/2017/decorative" val="1"/>
                </a:ext>
              </a:extLst>
            </p:cNvPr>
            <p:cNvSpPr txBox="1"/>
            <p:nvPr/>
          </p:nvSpPr>
          <p:spPr>
            <a:xfrm>
              <a:off x="10618044" y="5294926"/>
              <a:ext cx="1246740" cy="437684"/>
            </a:xfrm>
            <a:prstGeom prst="rect">
              <a:avLst/>
            </a:prstGeom>
            <a:noFill/>
          </p:spPr>
          <p:txBody>
            <a:bodyPr wrap="squar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Fully managed and serverless</a:t>
              </a:r>
            </a:p>
          </p:txBody>
        </p:sp>
        <p:sp>
          <p:nvSpPr>
            <p:cNvPr id="185" name="TextBox 184">
              <a:extLst>
                <a:ext uri="{FF2B5EF4-FFF2-40B4-BE49-F238E27FC236}">
                  <a16:creationId xmlns:a16="http://schemas.microsoft.com/office/drawing/2014/main" id="{2EBD538B-6C38-4DAA-8418-144DAA7D1CEC}"/>
                </a:ext>
                <a:ext uri="{C183D7F6-B498-43B3-948B-1728B52AA6E4}">
                  <adec:decorative xmlns:adec="http://schemas.microsoft.com/office/drawing/2017/decorative" val="1"/>
                </a:ext>
              </a:extLst>
            </p:cNvPr>
            <p:cNvSpPr txBox="1"/>
            <p:nvPr/>
          </p:nvSpPr>
          <p:spPr>
            <a:xfrm>
              <a:off x="8352357" y="4626997"/>
              <a:ext cx="1331224" cy="437684"/>
            </a:xfrm>
            <a:prstGeom prst="rect">
              <a:avLst/>
            </a:prstGeom>
            <a:noFill/>
          </p:spPr>
          <p:txBody>
            <a:bodyPr wrap="squar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Data replication in any Azure region</a:t>
              </a:r>
            </a:p>
          </p:txBody>
        </p:sp>
      </p:grpSp>
      <p:grpSp>
        <p:nvGrpSpPr>
          <p:cNvPr id="186" name="Group 185">
            <a:extLst>
              <a:ext uri="{FF2B5EF4-FFF2-40B4-BE49-F238E27FC236}">
                <a16:creationId xmlns:a16="http://schemas.microsoft.com/office/drawing/2014/main" id="{327CEDCE-E3B5-4441-8E00-9972F52E9CF2}"/>
              </a:ext>
              <a:ext uri="{C183D7F6-B498-43B3-948B-1728B52AA6E4}">
                <adec:decorative xmlns:adec="http://schemas.microsoft.com/office/drawing/2017/decorative" val="1"/>
              </a:ext>
            </a:extLst>
          </p:cNvPr>
          <p:cNvGrpSpPr/>
          <p:nvPr/>
        </p:nvGrpSpPr>
        <p:grpSpPr>
          <a:xfrm>
            <a:off x="9277725" y="6154461"/>
            <a:ext cx="223208" cy="433573"/>
            <a:chOff x="9576336" y="6019901"/>
            <a:chExt cx="223240" cy="433634"/>
          </a:xfrm>
        </p:grpSpPr>
        <p:sp>
          <p:nvSpPr>
            <p:cNvPr id="187" name="Freeform: Shape 411">
              <a:extLst>
                <a:ext uri="{FF2B5EF4-FFF2-40B4-BE49-F238E27FC236}">
                  <a16:creationId xmlns:a16="http://schemas.microsoft.com/office/drawing/2014/main" id="{7FA24E79-C129-41E3-84CD-08DD5D822686}"/>
                </a:ext>
                <a:ext uri="{C183D7F6-B498-43B3-948B-1728B52AA6E4}">
                  <adec:decorative xmlns:adec="http://schemas.microsoft.com/office/drawing/2017/decorative" val="1"/>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88" name="Group 187">
              <a:extLst>
                <a:ext uri="{FF2B5EF4-FFF2-40B4-BE49-F238E27FC236}">
                  <a16:creationId xmlns:a16="http://schemas.microsoft.com/office/drawing/2014/main" id="{722AEB0E-6C01-4DE2-AA62-B67786147C8D}"/>
                </a:ext>
              </a:extLst>
            </p:cNvPr>
            <p:cNvGrpSpPr/>
            <p:nvPr/>
          </p:nvGrpSpPr>
          <p:grpSpPr>
            <a:xfrm>
              <a:off x="9576336" y="6019901"/>
              <a:ext cx="223240" cy="357070"/>
              <a:chOff x="9523117" y="5842588"/>
              <a:chExt cx="329677" cy="527319"/>
            </a:xfrm>
          </p:grpSpPr>
          <p:sp>
            <p:nvSpPr>
              <p:cNvPr id="189" name="Oval 903">
                <a:extLst>
                  <a:ext uri="{FF2B5EF4-FFF2-40B4-BE49-F238E27FC236}">
                    <a16:creationId xmlns:a16="http://schemas.microsoft.com/office/drawing/2014/main" id="{B333C961-3E31-4750-97DC-7ACEBBD8C8AA}"/>
                  </a:ext>
                  <a:ext uri="{C183D7F6-B498-43B3-948B-1728B52AA6E4}">
                    <adec:decorative xmlns:adec="http://schemas.microsoft.com/office/drawing/2017/decorative" val="1"/>
                  </a:ext>
                </a:extLst>
              </p:cNvPr>
              <p:cNvSpPr/>
              <p:nvPr/>
            </p:nvSpPr>
            <p:spPr>
              <a:xfrm>
                <a:off x="9591504" y="5905106"/>
                <a:ext cx="192907" cy="192907"/>
              </a:xfrm>
              <a:prstGeom prst="ellipse">
                <a:avLst/>
              </a:prstGeom>
              <a:solidFill>
                <a:srgbClr val="E1E1E1"/>
              </a:solidFill>
              <a:ln w="12700" cap="flat" cmpd="sng" algn="ctr">
                <a:solidFill>
                  <a:schemeClr val="accent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0" name="Freeform 5">
                <a:extLst>
                  <a:ext uri="{FF2B5EF4-FFF2-40B4-BE49-F238E27FC236}">
                    <a16:creationId xmlns:a16="http://schemas.microsoft.com/office/drawing/2014/main" id="{3E7D7ABC-D9EC-4470-BA95-7F03CDC7E1DC}"/>
                  </a:ext>
                  <a:ext uri="{C183D7F6-B498-43B3-948B-1728B52AA6E4}">
                    <adec:decorative xmlns:adec="http://schemas.microsoft.com/office/drawing/2017/decorative" val="1"/>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91" name="Group 190">
            <a:extLst>
              <a:ext uri="{FF2B5EF4-FFF2-40B4-BE49-F238E27FC236}">
                <a16:creationId xmlns:a16="http://schemas.microsoft.com/office/drawing/2014/main" id="{85ECF1F3-AD80-4947-8A56-A12E7A53DBC8}"/>
              </a:ext>
              <a:ext uri="{C183D7F6-B498-43B3-948B-1728B52AA6E4}">
                <adec:decorative xmlns:adec="http://schemas.microsoft.com/office/drawing/2017/decorative" val="1"/>
              </a:ext>
            </a:extLst>
          </p:cNvPr>
          <p:cNvGrpSpPr/>
          <p:nvPr/>
        </p:nvGrpSpPr>
        <p:grpSpPr>
          <a:xfrm>
            <a:off x="7467859" y="6382096"/>
            <a:ext cx="223208" cy="431543"/>
            <a:chOff x="7468054" y="6382515"/>
            <a:chExt cx="223240" cy="431604"/>
          </a:xfrm>
        </p:grpSpPr>
        <p:sp>
          <p:nvSpPr>
            <p:cNvPr id="192" name="Freeform: Shape 411">
              <a:extLst>
                <a:ext uri="{FF2B5EF4-FFF2-40B4-BE49-F238E27FC236}">
                  <a16:creationId xmlns:a16="http://schemas.microsoft.com/office/drawing/2014/main" id="{E2CCA896-9C55-4F8E-B7BB-9F5E9240FD36}"/>
                </a:ext>
                <a:ext uri="{C183D7F6-B498-43B3-948B-1728B52AA6E4}">
                  <adec:decorative xmlns:adec="http://schemas.microsoft.com/office/drawing/2017/decorative" val="1"/>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93" name="Group 192">
              <a:extLst>
                <a:ext uri="{FF2B5EF4-FFF2-40B4-BE49-F238E27FC236}">
                  <a16:creationId xmlns:a16="http://schemas.microsoft.com/office/drawing/2014/main" id="{D90BD994-4696-499E-B02F-DBB85D5860C5}"/>
                </a:ext>
              </a:extLst>
            </p:cNvPr>
            <p:cNvGrpSpPr/>
            <p:nvPr/>
          </p:nvGrpSpPr>
          <p:grpSpPr>
            <a:xfrm>
              <a:off x="7468054" y="6382515"/>
              <a:ext cx="223240" cy="357070"/>
              <a:chOff x="7414835" y="6205202"/>
              <a:chExt cx="329677" cy="527319"/>
            </a:xfrm>
          </p:grpSpPr>
          <p:sp>
            <p:nvSpPr>
              <p:cNvPr id="194" name="Oval 17">
                <a:extLst>
                  <a:ext uri="{FF2B5EF4-FFF2-40B4-BE49-F238E27FC236}">
                    <a16:creationId xmlns:a16="http://schemas.microsoft.com/office/drawing/2014/main" id="{50737A69-07A5-4D9F-BE3A-B7BB9E062285}"/>
                  </a:ext>
                  <a:ext uri="{C183D7F6-B498-43B3-948B-1728B52AA6E4}">
                    <adec:decorative xmlns:adec="http://schemas.microsoft.com/office/drawing/2017/decorative" val="1"/>
                  </a:ext>
                </a:extLst>
              </p:cNvPr>
              <p:cNvSpPr/>
              <p:nvPr/>
            </p:nvSpPr>
            <p:spPr>
              <a:xfrm>
                <a:off x="7483222" y="6265690"/>
                <a:ext cx="192907" cy="192907"/>
              </a:xfrm>
              <a:prstGeom prst="ellipse">
                <a:avLst/>
              </a:prstGeom>
              <a:solidFill>
                <a:srgbClr val="E1E1E1"/>
              </a:solidFill>
              <a:ln w="12700" cap="flat" cmpd="sng" algn="ctr">
                <a:solidFill>
                  <a:schemeClr val="accent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5">
                <a:extLst>
                  <a:ext uri="{FF2B5EF4-FFF2-40B4-BE49-F238E27FC236}">
                    <a16:creationId xmlns:a16="http://schemas.microsoft.com/office/drawing/2014/main" id="{668F6323-D54E-49C7-B232-E0E102B5C248}"/>
                  </a:ext>
                  <a:ext uri="{C183D7F6-B498-43B3-948B-1728B52AA6E4}">
                    <adec:decorative xmlns:adec="http://schemas.microsoft.com/office/drawing/2017/decorative" val="1"/>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96" name="Group 195">
            <a:extLst>
              <a:ext uri="{FF2B5EF4-FFF2-40B4-BE49-F238E27FC236}">
                <a16:creationId xmlns:a16="http://schemas.microsoft.com/office/drawing/2014/main" id="{58A83BF9-C285-4A5D-BE90-671F4DCD22E4}"/>
              </a:ext>
              <a:ext uri="{C183D7F6-B498-43B3-948B-1728B52AA6E4}">
                <adec:decorative xmlns:adec="http://schemas.microsoft.com/office/drawing/2017/decorative" val="1"/>
              </a:ext>
            </a:extLst>
          </p:cNvPr>
          <p:cNvGrpSpPr/>
          <p:nvPr/>
        </p:nvGrpSpPr>
        <p:grpSpPr>
          <a:xfrm>
            <a:off x="6207467" y="5802748"/>
            <a:ext cx="223208" cy="433573"/>
            <a:chOff x="6393022" y="6019901"/>
            <a:chExt cx="223240" cy="433634"/>
          </a:xfrm>
        </p:grpSpPr>
        <p:sp>
          <p:nvSpPr>
            <p:cNvPr id="197" name="Freeform: Shape 411">
              <a:extLst>
                <a:ext uri="{FF2B5EF4-FFF2-40B4-BE49-F238E27FC236}">
                  <a16:creationId xmlns:a16="http://schemas.microsoft.com/office/drawing/2014/main" id="{06E1702B-64C3-4D25-96D3-4A78D7F2B4B9}"/>
                </a:ext>
                <a:ext uri="{C183D7F6-B498-43B3-948B-1728B52AA6E4}">
                  <adec:decorative xmlns:adec="http://schemas.microsoft.com/office/drawing/2017/decorative" val="1"/>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5C0E50D5-F5FC-45FA-959B-8B8894A4BF84}"/>
                </a:ext>
              </a:extLst>
            </p:cNvPr>
            <p:cNvGrpSpPr/>
            <p:nvPr/>
          </p:nvGrpSpPr>
          <p:grpSpPr>
            <a:xfrm>
              <a:off x="6393022" y="6019901"/>
              <a:ext cx="223240" cy="357070"/>
              <a:chOff x="6339803" y="5842588"/>
              <a:chExt cx="329677" cy="527319"/>
            </a:xfrm>
          </p:grpSpPr>
          <p:sp>
            <p:nvSpPr>
              <p:cNvPr id="199" name="Oval 27">
                <a:extLst>
                  <a:ext uri="{FF2B5EF4-FFF2-40B4-BE49-F238E27FC236}">
                    <a16:creationId xmlns:a16="http://schemas.microsoft.com/office/drawing/2014/main" id="{3EED02D4-6411-427D-95F2-47B5C8983B6A}"/>
                  </a:ext>
                  <a:ext uri="{C183D7F6-B498-43B3-948B-1728B52AA6E4}">
                    <adec:decorative xmlns:adec="http://schemas.microsoft.com/office/drawing/2017/decorative" val="1"/>
                  </a:ext>
                </a:extLst>
              </p:cNvPr>
              <p:cNvSpPr/>
              <p:nvPr/>
            </p:nvSpPr>
            <p:spPr>
              <a:xfrm>
                <a:off x="6408190" y="5905106"/>
                <a:ext cx="192907" cy="192907"/>
              </a:xfrm>
              <a:prstGeom prst="ellipse">
                <a:avLst/>
              </a:prstGeom>
              <a:solidFill>
                <a:srgbClr val="E1E1E1"/>
              </a:solidFill>
              <a:ln w="12700" cap="flat" cmpd="sng" algn="ctr">
                <a:solidFill>
                  <a:schemeClr val="accent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Freeform 5">
                <a:extLst>
                  <a:ext uri="{FF2B5EF4-FFF2-40B4-BE49-F238E27FC236}">
                    <a16:creationId xmlns:a16="http://schemas.microsoft.com/office/drawing/2014/main" id="{828B535A-208C-49C2-9169-256B6192D1D4}"/>
                  </a:ext>
                  <a:ext uri="{C183D7F6-B498-43B3-948B-1728B52AA6E4}">
                    <adec:decorative xmlns:adec="http://schemas.microsoft.com/office/drawing/2017/decorative" val="1"/>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C65C1556-3E17-4DA6-A56E-EE0C79AFE9DD}"/>
              </a:ext>
              <a:ext uri="{C183D7F6-B498-43B3-948B-1728B52AA6E4}">
                <adec:decorative xmlns:adec="http://schemas.microsoft.com/office/drawing/2017/decorative" val="1"/>
              </a:ext>
            </a:extLst>
          </p:cNvPr>
          <p:cNvGrpSpPr/>
          <p:nvPr/>
        </p:nvGrpSpPr>
        <p:grpSpPr>
          <a:xfrm>
            <a:off x="2184117" y="6187016"/>
            <a:ext cx="223208" cy="450258"/>
            <a:chOff x="2418475" y="6242316"/>
            <a:chExt cx="223240" cy="450322"/>
          </a:xfrm>
        </p:grpSpPr>
        <p:sp>
          <p:nvSpPr>
            <p:cNvPr id="202" name="Freeform: Shape 411">
              <a:extLst>
                <a:ext uri="{FF2B5EF4-FFF2-40B4-BE49-F238E27FC236}">
                  <a16:creationId xmlns:a16="http://schemas.microsoft.com/office/drawing/2014/main" id="{210C6CDA-DD05-4297-B295-315A66F2CEF8}"/>
                </a:ext>
                <a:ext uri="{C183D7F6-B498-43B3-948B-1728B52AA6E4}">
                  <adec:decorative xmlns:adec="http://schemas.microsoft.com/office/drawing/2017/decorative" val="1"/>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03" name="Group 202">
              <a:extLst>
                <a:ext uri="{FF2B5EF4-FFF2-40B4-BE49-F238E27FC236}">
                  <a16:creationId xmlns:a16="http://schemas.microsoft.com/office/drawing/2014/main" id="{B4A48220-2A5E-4473-B1B9-530B705F1748}"/>
                </a:ext>
              </a:extLst>
            </p:cNvPr>
            <p:cNvGrpSpPr/>
            <p:nvPr/>
          </p:nvGrpSpPr>
          <p:grpSpPr>
            <a:xfrm>
              <a:off x="2418475" y="6242316"/>
              <a:ext cx="223240" cy="357070"/>
              <a:chOff x="2365256" y="6065003"/>
              <a:chExt cx="329677" cy="527319"/>
            </a:xfrm>
          </p:grpSpPr>
          <p:sp>
            <p:nvSpPr>
              <p:cNvPr id="204" name="Oval 6">
                <a:extLst>
                  <a:ext uri="{FF2B5EF4-FFF2-40B4-BE49-F238E27FC236}">
                    <a16:creationId xmlns:a16="http://schemas.microsoft.com/office/drawing/2014/main" id="{BED3CFAA-8ECD-4C52-9317-CCF4ADB7BC49}"/>
                  </a:ext>
                  <a:ext uri="{C183D7F6-B498-43B3-948B-1728B52AA6E4}">
                    <adec:decorative xmlns:adec="http://schemas.microsoft.com/office/drawing/2017/decorative" val="1"/>
                  </a:ext>
                </a:extLst>
              </p:cNvPr>
              <p:cNvSpPr/>
              <p:nvPr/>
            </p:nvSpPr>
            <p:spPr>
              <a:xfrm>
                <a:off x="2433643" y="6144209"/>
                <a:ext cx="192907" cy="192907"/>
              </a:xfrm>
              <a:prstGeom prst="ellipse">
                <a:avLst/>
              </a:prstGeom>
              <a:solidFill>
                <a:srgbClr val="E1E1E1"/>
              </a:solidFill>
              <a:ln w="12700" cap="flat" cmpd="sng" algn="ctr">
                <a:solidFill>
                  <a:schemeClr val="accent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5" name="Freeform 5">
                <a:extLst>
                  <a:ext uri="{FF2B5EF4-FFF2-40B4-BE49-F238E27FC236}">
                    <a16:creationId xmlns:a16="http://schemas.microsoft.com/office/drawing/2014/main" id="{1DDF7C07-C438-428E-8BD5-E76B128A5C30}"/>
                  </a:ext>
                  <a:ext uri="{C183D7F6-B498-43B3-948B-1728B52AA6E4}">
                    <adec:decorative xmlns:adec="http://schemas.microsoft.com/office/drawing/2017/decorative" val="1"/>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206" name="Picture 205">
            <a:extLst>
              <a:ext uri="{FF2B5EF4-FFF2-40B4-BE49-F238E27FC236}">
                <a16:creationId xmlns:a16="http://schemas.microsoft.com/office/drawing/2014/main" id="{3509BDE1-A633-4085-BF11-5CBB6E90E4D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661047" y="1888369"/>
            <a:ext cx="631043" cy="418516"/>
          </a:xfrm>
          <a:prstGeom prst="rect">
            <a:avLst/>
          </a:prstGeom>
        </p:spPr>
      </p:pic>
      <p:grpSp>
        <p:nvGrpSpPr>
          <p:cNvPr id="207" name="Group 206">
            <a:extLst>
              <a:ext uri="{FF2B5EF4-FFF2-40B4-BE49-F238E27FC236}">
                <a16:creationId xmlns:a16="http://schemas.microsoft.com/office/drawing/2014/main" id="{C98BF8A7-2A9F-4951-A235-F4F64FAD2A7F}"/>
              </a:ext>
              <a:ext uri="{C183D7F6-B498-43B3-948B-1728B52AA6E4}">
                <adec:decorative xmlns:adec="http://schemas.microsoft.com/office/drawing/2017/decorative" val="1"/>
              </a:ext>
            </a:extLst>
          </p:cNvPr>
          <p:cNvGrpSpPr/>
          <p:nvPr/>
        </p:nvGrpSpPr>
        <p:grpSpPr>
          <a:xfrm>
            <a:off x="2842939" y="3015241"/>
            <a:ext cx="6922324" cy="977276"/>
            <a:chOff x="2842477" y="3085807"/>
            <a:chExt cx="6923306" cy="977414"/>
          </a:xfrm>
          <a:solidFill>
            <a:schemeClr val="accent1"/>
          </a:solidFill>
        </p:grpSpPr>
        <p:grpSp>
          <p:nvGrpSpPr>
            <p:cNvPr id="208" name="Group 207">
              <a:extLst>
                <a:ext uri="{FF2B5EF4-FFF2-40B4-BE49-F238E27FC236}">
                  <a16:creationId xmlns:a16="http://schemas.microsoft.com/office/drawing/2014/main" id="{4BB34C5F-9C69-4C30-A9B9-513082481578}"/>
                </a:ext>
              </a:extLst>
            </p:cNvPr>
            <p:cNvGrpSpPr/>
            <p:nvPr/>
          </p:nvGrpSpPr>
          <p:grpSpPr>
            <a:xfrm>
              <a:off x="7093015" y="3085807"/>
              <a:ext cx="833883" cy="739243"/>
              <a:chOff x="6995644" y="3085807"/>
              <a:chExt cx="833883" cy="739243"/>
            </a:xfrm>
            <a:grpFill/>
          </p:grpSpPr>
          <p:grpSp>
            <p:nvGrpSpPr>
              <p:cNvPr id="240" name="Group 239">
                <a:extLst>
                  <a:ext uri="{FF2B5EF4-FFF2-40B4-BE49-F238E27FC236}">
                    <a16:creationId xmlns:a16="http://schemas.microsoft.com/office/drawing/2014/main" id="{03FC602E-A664-4920-9923-4D10329542D1}"/>
                  </a:ext>
                </a:extLst>
              </p:cNvPr>
              <p:cNvGrpSpPr/>
              <p:nvPr/>
            </p:nvGrpSpPr>
            <p:grpSpPr>
              <a:xfrm>
                <a:off x="7092749" y="3085807"/>
                <a:ext cx="499208" cy="473323"/>
                <a:chOff x="7128988" y="4166153"/>
                <a:chExt cx="604908" cy="573541"/>
              </a:xfrm>
              <a:grpFill/>
            </p:grpSpPr>
            <p:cxnSp>
              <p:nvCxnSpPr>
                <p:cNvPr id="242" name="Straight Connector 241">
                  <a:extLst>
                    <a:ext uri="{FF2B5EF4-FFF2-40B4-BE49-F238E27FC236}">
                      <a16:creationId xmlns:a16="http://schemas.microsoft.com/office/drawing/2014/main" id="{340E5C69-8B2C-4142-886D-0FBDBCA88546}"/>
                    </a:ext>
                    <a:ext uri="{C183D7F6-B498-43B3-948B-1728B52AA6E4}">
                      <adec:decorative xmlns:adec="http://schemas.microsoft.com/office/drawing/2017/decorative" val="1"/>
                    </a:ext>
                  </a:extLst>
                </p:cNvPr>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243" name="Straight Connector 242">
                  <a:extLst>
                    <a:ext uri="{FF2B5EF4-FFF2-40B4-BE49-F238E27FC236}">
                      <a16:creationId xmlns:a16="http://schemas.microsoft.com/office/drawing/2014/main" id="{D8AC61D6-1715-4440-A46E-DF5530786B65}"/>
                    </a:ext>
                    <a:ext uri="{C183D7F6-B498-43B3-948B-1728B52AA6E4}">
                      <adec:decorative xmlns:adec="http://schemas.microsoft.com/office/drawing/2017/decorative" val="1"/>
                    </a:ext>
                  </a:extLst>
                </p:cNvPr>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244" name="Oval 243">
                  <a:extLst>
                    <a:ext uri="{FF2B5EF4-FFF2-40B4-BE49-F238E27FC236}">
                      <a16:creationId xmlns:a16="http://schemas.microsoft.com/office/drawing/2014/main" id="{034230C1-56B2-4BD6-A55F-E098F7BC28A0}"/>
                    </a:ext>
                    <a:ext uri="{C183D7F6-B498-43B3-948B-1728B52AA6E4}">
                      <adec:decorative xmlns:adec="http://schemas.microsoft.com/office/drawing/2017/decorative" val="1"/>
                    </a:ext>
                  </a:extLst>
                </p:cNvPr>
                <p:cNvSpPr/>
                <p:nvPr/>
              </p:nvSpPr>
              <p:spPr bwMode="auto">
                <a:xfrm>
                  <a:off x="7128988" y="4383154"/>
                  <a:ext cx="137163" cy="137163"/>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45" name="Straight Connector 244">
                  <a:extLst>
                    <a:ext uri="{FF2B5EF4-FFF2-40B4-BE49-F238E27FC236}">
                      <a16:creationId xmlns:a16="http://schemas.microsoft.com/office/drawing/2014/main" id="{6D05A57A-7E30-4DC7-8A78-F9D20D73A0CF}"/>
                    </a:ext>
                    <a:ext uri="{C183D7F6-B498-43B3-948B-1728B52AA6E4}">
                      <adec:decorative xmlns:adec="http://schemas.microsoft.com/office/drawing/2017/decorative" val="1"/>
                    </a:ext>
                  </a:extLst>
                </p:cNvPr>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246" name="Straight Connector 245">
                  <a:extLst>
                    <a:ext uri="{FF2B5EF4-FFF2-40B4-BE49-F238E27FC236}">
                      <a16:creationId xmlns:a16="http://schemas.microsoft.com/office/drawing/2014/main" id="{82E4D1BB-FB6B-4060-B579-B1AC8DFD92DD}"/>
                    </a:ext>
                    <a:ext uri="{C183D7F6-B498-43B3-948B-1728B52AA6E4}">
                      <adec:decorative xmlns:adec="http://schemas.microsoft.com/office/drawing/2017/decorative" val="1"/>
                    </a:ext>
                  </a:extLst>
                </p:cNvPr>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247" name="Oval 246">
                  <a:extLst>
                    <a:ext uri="{FF2B5EF4-FFF2-40B4-BE49-F238E27FC236}">
                      <a16:creationId xmlns:a16="http://schemas.microsoft.com/office/drawing/2014/main" id="{2F0C617B-8A96-44AD-B115-68474D6BE127}"/>
                    </a:ext>
                    <a:ext uri="{C183D7F6-B498-43B3-948B-1728B52AA6E4}">
                      <adec:decorative xmlns:adec="http://schemas.microsoft.com/office/drawing/2017/decorative" val="1"/>
                    </a:ext>
                  </a:extLst>
                </p:cNvPr>
                <p:cNvSpPr/>
                <p:nvPr/>
              </p:nvSpPr>
              <p:spPr bwMode="auto">
                <a:xfrm rot="20946206">
                  <a:off x="7596733" y="4602531"/>
                  <a:ext cx="137163" cy="137163"/>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48" name="Oval 247">
                  <a:extLst>
                    <a:ext uri="{FF2B5EF4-FFF2-40B4-BE49-F238E27FC236}">
                      <a16:creationId xmlns:a16="http://schemas.microsoft.com/office/drawing/2014/main" id="{8E8611CE-D51D-4C34-87E2-E0B1042052C4}"/>
                    </a:ext>
                    <a:ext uri="{C183D7F6-B498-43B3-948B-1728B52AA6E4}">
                      <adec:decorative xmlns:adec="http://schemas.microsoft.com/office/drawing/2017/decorative" val="1"/>
                    </a:ext>
                  </a:extLst>
                </p:cNvPr>
                <p:cNvSpPr/>
                <p:nvPr/>
              </p:nvSpPr>
              <p:spPr bwMode="auto">
                <a:xfrm>
                  <a:off x="7596733" y="4457071"/>
                  <a:ext cx="137163" cy="137163"/>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49" name="Straight Connector 248">
                  <a:extLst>
                    <a:ext uri="{FF2B5EF4-FFF2-40B4-BE49-F238E27FC236}">
                      <a16:creationId xmlns:a16="http://schemas.microsoft.com/office/drawing/2014/main" id="{8ADCB240-257D-4D68-9BF2-A54DD971DBA1}"/>
                    </a:ext>
                    <a:ext uri="{C183D7F6-B498-43B3-948B-1728B52AA6E4}">
                      <adec:decorative xmlns:adec="http://schemas.microsoft.com/office/drawing/2017/decorative" val="1"/>
                    </a:ext>
                  </a:extLst>
                </p:cNvPr>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250" name="Oval 249">
                  <a:extLst>
                    <a:ext uri="{FF2B5EF4-FFF2-40B4-BE49-F238E27FC236}">
                      <a16:creationId xmlns:a16="http://schemas.microsoft.com/office/drawing/2014/main" id="{322D4BAA-6F15-49A0-BEDB-447E9935CCE0}"/>
                    </a:ext>
                    <a:ext uri="{C183D7F6-B498-43B3-948B-1728B52AA6E4}">
                      <adec:decorative xmlns:adec="http://schemas.microsoft.com/office/drawing/2017/decorative" val="1"/>
                    </a:ext>
                  </a:extLst>
                </p:cNvPr>
                <p:cNvSpPr/>
                <p:nvPr/>
              </p:nvSpPr>
              <p:spPr bwMode="auto">
                <a:xfrm>
                  <a:off x="7367095" y="4455710"/>
                  <a:ext cx="137163" cy="137163"/>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51" name="Straight Connector 250">
                  <a:extLst>
                    <a:ext uri="{FF2B5EF4-FFF2-40B4-BE49-F238E27FC236}">
                      <a16:creationId xmlns:a16="http://schemas.microsoft.com/office/drawing/2014/main" id="{EE7062BD-A28D-4DF1-A238-18DDBD16E23A}"/>
                    </a:ext>
                    <a:ext uri="{C183D7F6-B498-43B3-948B-1728B52AA6E4}">
                      <adec:decorative xmlns:adec="http://schemas.microsoft.com/office/drawing/2017/decorative" val="1"/>
                    </a:ext>
                  </a:extLst>
                </p:cNvPr>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252" name="Oval 251">
                  <a:extLst>
                    <a:ext uri="{FF2B5EF4-FFF2-40B4-BE49-F238E27FC236}">
                      <a16:creationId xmlns:a16="http://schemas.microsoft.com/office/drawing/2014/main" id="{320548D6-42CD-4428-A27F-C7847FCA9797}"/>
                    </a:ext>
                    <a:ext uri="{C183D7F6-B498-43B3-948B-1728B52AA6E4}">
                      <adec:decorative xmlns:adec="http://schemas.microsoft.com/office/drawing/2017/decorative" val="1"/>
                    </a:ext>
                  </a:extLst>
                </p:cNvPr>
                <p:cNvSpPr/>
                <p:nvPr/>
              </p:nvSpPr>
              <p:spPr bwMode="auto">
                <a:xfrm>
                  <a:off x="7362861" y="4310599"/>
                  <a:ext cx="137163" cy="137163"/>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53" name="Oval 252">
                  <a:extLst>
                    <a:ext uri="{FF2B5EF4-FFF2-40B4-BE49-F238E27FC236}">
                      <a16:creationId xmlns:a16="http://schemas.microsoft.com/office/drawing/2014/main" id="{1C663F8D-1EE2-40EE-B0A7-059BB8AC9AB5}"/>
                    </a:ext>
                    <a:ext uri="{C183D7F6-B498-43B3-948B-1728B52AA6E4}">
                      <adec:decorative xmlns:adec="http://schemas.microsoft.com/office/drawing/2017/decorative" val="1"/>
                    </a:ext>
                  </a:extLst>
                </p:cNvPr>
                <p:cNvSpPr/>
                <p:nvPr/>
              </p:nvSpPr>
              <p:spPr bwMode="auto">
                <a:xfrm>
                  <a:off x="7596733" y="4311612"/>
                  <a:ext cx="137163" cy="137163"/>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54" name="Oval 253">
                  <a:extLst>
                    <a:ext uri="{FF2B5EF4-FFF2-40B4-BE49-F238E27FC236}">
                      <a16:creationId xmlns:a16="http://schemas.microsoft.com/office/drawing/2014/main" id="{4C914A43-AED0-4A8F-85B7-BA38036EE4DA}"/>
                    </a:ext>
                    <a:ext uri="{C183D7F6-B498-43B3-948B-1728B52AA6E4}">
                      <adec:decorative xmlns:adec="http://schemas.microsoft.com/office/drawing/2017/decorative" val="1"/>
                    </a:ext>
                  </a:extLst>
                </p:cNvPr>
                <p:cNvSpPr/>
                <p:nvPr/>
              </p:nvSpPr>
              <p:spPr bwMode="auto">
                <a:xfrm rot="377738">
                  <a:off x="7596733" y="4166153"/>
                  <a:ext cx="137163" cy="137163"/>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241" name="TextBox 240">
                <a:extLst>
                  <a:ext uri="{FF2B5EF4-FFF2-40B4-BE49-F238E27FC236}">
                    <a16:creationId xmlns:a16="http://schemas.microsoft.com/office/drawing/2014/main" id="{01CB32FA-8CB9-466B-92CB-8F0FAD95C767}"/>
                  </a:ext>
                  <a:ext uri="{C183D7F6-B498-43B3-948B-1728B52AA6E4}">
                    <adec:decorative xmlns:adec="http://schemas.microsoft.com/office/drawing/2017/decorative" val="1"/>
                  </a:ext>
                </a:extLst>
              </p:cNvPr>
              <p:cNvSpPr txBox="1"/>
              <p:nvPr/>
            </p:nvSpPr>
            <p:spPr>
              <a:xfrm>
                <a:off x="6995644" y="3567928"/>
                <a:ext cx="833883" cy="257122"/>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209" name="Group 208">
              <a:extLst>
                <a:ext uri="{FF2B5EF4-FFF2-40B4-BE49-F238E27FC236}">
                  <a16:creationId xmlns:a16="http://schemas.microsoft.com/office/drawing/2014/main" id="{5803A6E2-2744-49B5-A7CC-B1F3F2B742D5}"/>
                </a:ext>
              </a:extLst>
            </p:cNvPr>
            <p:cNvGrpSpPr/>
            <p:nvPr/>
          </p:nvGrpSpPr>
          <p:grpSpPr>
            <a:xfrm>
              <a:off x="4814259" y="3293168"/>
              <a:ext cx="1106393" cy="535529"/>
              <a:chOff x="4974426" y="3293168"/>
              <a:chExt cx="1106393" cy="535529"/>
            </a:xfrm>
            <a:grpFill/>
          </p:grpSpPr>
          <p:sp>
            <p:nvSpPr>
              <p:cNvPr id="233" name="TextBox 232">
                <a:extLst>
                  <a:ext uri="{FF2B5EF4-FFF2-40B4-BE49-F238E27FC236}">
                    <a16:creationId xmlns:a16="http://schemas.microsoft.com/office/drawing/2014/main" id="{85DC5749-E26E-4097-9DC8-F920048A75E4}"/>
                  </a:ext>
                  <a:ext uri="{C183D7F6-B498-43B3-948B-1728B52AA6E4}">
                    <adec:decorative xmlns:adec="http://schemas.microsoft.com/office/drawing/2017/decorative" val="1"/>
                  </a:ext>
                </a:extLst>
              </p:cNvPr>
              <p:cNvSpPr txBox="1"/>
              <p:nvPr/>
            </p:nvSpPr>
            <p:spPr>
              <a:xfrm>
                <a:off x="4974426" y="3571575"/>
                <a:ext cx="1106393" cy="257122"/>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234" name="Group 233">
                <a:extLst>
                  <a:ext uri="{FF2B5EF4-FFF2-40B4-BE49-F238E27FC236}">
                    <a16:creationId xmlns:a16="http://schemas.microsoft.com/office/drawing/2014/main" id="{C2D4DA92-6BCC-45B7-ACF1-87211122EBD3}"/>
                  </a:ext>
                </a:extLst>
              </p:cNvPr>
              <p:cNvGrpSpPr/>
              <p:nvPr/>
            </p:nvGrpSpPr>
            <p:grpSpPr>
              <a:xfrm>
                <a:off x="5106308" y="3293168"/>
                <a:ext cx="726921" cy="124646"/>
                <a:chOff x="4444077" y="3159364"/>
                <a:chExt cx="726921" cy="124646"/>
              </a:xfrm>
              <a:grpFill/>
            </p:grpSpPr>
            <p:cxnSp>
              <p:nvCxnSpPr>
                <p:cNvPr id="235" name="Straight Connector 234">
                  <a:extLst>
                    <a:ext uri="{FF2B5EF4-FFF2-40B4-BE49-F238E27FC236}">
                      <a16:creationId xmlns:a16="http://schemas.microsoft.com/office/drawing/2014/main" id="{5A4424E1-6E95-4B23-ABA1-8D960E74F209}"/>
                    </a:ext>
                    <a:ext uri="{C183D7F6-B498-43B3-948B-1728B52AA6E4}">
                      <adec:decorative xmlns:adec="http://schemas.microsoft.com/office/drawing/2017/decorative" val="1"/>
                    </a:ext>
                  </a:extLst>
                </p:cNvPr>
                <p:cNvCxnSpPr>
                  <a:cxnSpLocks/>
                </p:cNvCxnSpPr>
                <p:nvPr/>
              </p:nvCxnSpPr>
              <p:spPr>
                <a:xfrm>
                  <a:off x="4567537" y="3221687"/>
                  <a:ext cx="185331" cy="0"/>
                </a:xfrm>
                <a:prstGeom prst="line">
                  <a:avLst/>
                </a:prstGeom>
                <a:grpFill/>
                <a:ln w="12700" cap="flat" cmpd="sng" algn="ctr">
                  <a:solidFill>
                    <a:schemeClr val="tx2"/>
                  </a:solidFill>
                  <a:prstDash val="sysDot"/>
                  <a:miter lim="800000"/>
                  <a:headEnd type="none"/>
                  <a:tailEnd type="none"/>
                </a:ln>
                <a:effectLst/>
              </p:spPr>
            </p:cxnSp>
            <p:sp>
              <p:nvSpPr>
                <p:cNvPr id="236" name="Oval 235">
                  <a:extLst>
                    <a:ext uri="{FF2B5EF4-FFF2-40B4-BE49-F238E27FC236}">
                      <a16:creationId xmlns:a16="http://schemas.microsoft.com/office/drawing/2014/main" id="{B6941915-2FD6-4A36-955D-59552967E4E1}"/>
                    </a:ext>
                    <a:ext uri="{C183D7F6-B498-43B3-948B-1728B52AA6E4}">
                      <adec:decorative xmlns:adec="http://schemas.microsoft.com/office/drawing/2017/decorative" val="1"/>
                    </a:ext>
                  </a:extLst>
                </p:cNvPr>
                <p:cNvSpPr/>
                <p:nvPr/>
              </p:nvSpPr>
              <p:spPr bwMode="auto">
                <a:xfrm>
                  <a:off x="4444077" y="3159364"/>
                  <a:ext cx="123457" cy="124646"/>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Oval 236">
                  <a:extLst>
                    <a:ext uri="{FF2B5EF4-FFF2-40B4-BE49-F238E27FC236}">
                      <a16:creationId xmlns:a16="http://schemas.microsoft.com/office/drawing/2014/main" id="{B73CE5CB-C643-46A3-ACE3-EC85751CEF0C}"/>
                    </a:ext>
                    <a:ext uri="{C183D7F6-B498-43B3-948B-1728B52AA6E4}">
                      <adec:decorative xmlns:adec="http://schemas.microsoft.com/office/drawing/2017/decorative" val="1"/>
                    </a:ext>
                  </a:extLst>
                </p:cNvPr>
                <p:cNvSpPr/>
                <p:nvPr/>
              </p:nvSpPr>
              <p:spPr bwMode="auto">
                <a:xfrm>
                  <a:off x="4752871" y="3165016"/>
                  <a:ext cx="112260" cy="113342"/>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Oval 237">
                  <a:extLst>
                    <a:ext uri="{FF2B5EF4-FFF2-40B4-BE49-F238E27FC236}">
                      <a16:creationId xmlns:a16="http://schemas.microsoft.com/office/drawing/2014/main" id="{E5BB4F39-B202-4707-82EF-EB2DD48D6340}"/>
                    </a:ext>
                    <a:ext uri="{C183D7F6-B498-43B3-948B-1728B52AA6E4}">
                      <adec:decorative xmlns:adec="http://schemas.microsoft.com/office/drawing/2017/decorative" val="1"/>
                    </a:ext>
                  </a:extLst>
                </p:cNvPr>
                <p:cNvSpPr/>
                <p:nvPr/>
              </p:nvSpPr>
              <p:spPr bwMode="auto">
                <a:xfrm>
                  <a:off x="4905809" y="3165016"/>
                  <a:ext cx="112260" cy="113342"/>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9" name="Oval 238">
                  <a:extLst>
                    <a:ext uri="{FF2B5EF4-FFF2-40B4-BE49-F238E27FC236}">
                      <a16:creationId xmlns:a16="http://schemas.microsoft.com/office/drawing/2014/main" id="{61054D90-8E95-4B8F-8CEF-F630747DFA69}"/>
                    </a:ext>
                    <a:ext uri="{C183D7F6-B498-43B3-948B-1728B52AA6E4}">
                      <adec:decorative xmlns:adec="http://schemas.microsoft.com/office/drawing/2017/decorative" val="1"/>
                    </a:ext>
                  </a:extLst>
                </p:cNvPr>
                <p:cNvSpPr/>
                <p:nvPr/>
              </p:nvSpPr>
              <p:spPr bwMode="auto">
                <a:xfrm>
                  <a:off x="5058738" y="3165016"/>
                  <a:ext cx="112260" cy="113342"/>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10" name="Group 209">
              <a:extLst>
                <a:ext uri="{FF2B5EF4-FFF2-40B4-BE49-F238E27FC236}">
                  <a16:creationId xmlns:a16="http://schemas.microsoft.com/office/drawing/2014/main" id="{510DCFDE-7922-4FDD-9198-0939BCABC47C}"/>
                </a:ext>
              </a:extLst>
            </p:cNvPr>
            <p:cNvGrpSpPr/>
            <p:nvPr/>
          </p:nvGrpSpPr>
          <p:grpSpPr>
            <a:xfrm>
              <a:off x="2842477" y="3285344"/>
              <a:ext cx="797014" cy="777877"/>
              <a:chOff x="3245504" y="3055226"/>
              <a:chExt cx="797014" cy="777877"/>
            </a:xfrm>
            <a:grpFill/>
          </p:grpSpPr>
          <p:grpSp>
            <p:nvGrpSpPr>
              <p:cNvPr id="222" name="Group 221">
                <a:extLst>
                  <a:ext uri="{FF2B5EF4-FFF2-40B4-BE49-F238E27FC236}">
                    <a16:creationId xmlns:a16="http://schemas.microsoft.com/office/drawing/2014/main" id="{3FBFCF82-9233-44B2-AF9F-4D041CA7599F}"/>
                  </a:ext>
                </a:extLst>
              </p:cNvPr>
              <p:cNvGrpSpPr/>
              <p:nvPr/>
            </p:nvGrpSpPr>
            <p:grpSpPr>
              <a:xfrm>
                <a:off x="3319100" y="3055226"/>
                <a:ext cx="643737" cy="429517"/>
                <a:chOff x="2573581" y="3248112"/>
                <a:chExt cx="643737" cy="429517"/>
              </a:xfrm>
              <a:grpFill/>
            </p:grpSpPr>
            <p:cxnSp>
              <p:nvCxnSpPr>
                <p:cNvPr id="224" name="Straight Connector 223">
                  <a:extLst>
                    <a:ext uri="{FF2B5EF4-FFF2-40B4-BE49-F238E27FC236}">
                      <a16:creationId xmlns:a16="http://schemas.microsoft.com/office/drawing/2014/main" id="{3DE1256E-56FB-45C8-8FF6-BBCACA52E7B7}"/>
                    </a:ext>
                    <a:ext uri="{C183D7F6-B498-43B3-948B-1728B52AA6E4}">
                      <adec:decorative xmlns:adec="http://schemas.microsoft.com/office/drawing/2017/decorative" val="1"/>
                    </a:ext>
                  </a:extLst>
                </p:cNvPr>
                <p:cNvCxnSpPr>
                  <a:cxnSpLocks/>
                </p:cNvCxnSpPr>
                <p:nvPr/>
              </p:nvCxnSpPr>
              <p:spPr>
                <a:xfrm>
                  <a:off x="2688446" y="3306383"/>
                  <a:ext cx="424425" cy="0"/>
                </a:xfrm>
                <a:prstGeom prst="line">
                  <a:avLst/>
                </a:prstGeom>
                <a:grpFill/>
                <a:ln w="12700" cap="flat" cmpd="sng" algn="ctr">
                  <a:solidFill>
                    <a:schemeClr val="tx2"/>
                  </a:solidFill>
                  <a:prstDash val="sysDot"/>
                  <a:miter lim="800000"/>
                  <a:headEnd type="none"/>
                  <a:tailEnd type="none"/>
                </a:ln>
                <a:effectLst/>
              </p:spPr>
            </p:cxnSp>
            <p:sp>
              <p:nvSpPr>
                <p:cNvPr id="225" name="Oval 224">
                  <a:extLst>
                    <a:ext uri="{FF2B5EF4-FFF2-40B4-BE49-F238E27FC236}">
                      <a16:creationId xmlns:a16="http://schemas.microsoft.com/office/drawing/2014/main" id="{FC72211C-8173-4F52-AA1A-DF21CBD09749}"/>
                    </a:ext>
                    <a:ext uri="{C183D7F6-B498-43B3-948B-1728B52AA6E4}">
                      <adec:decorative xmlns:adec="http://schemas.microsoft.com/office/drawing/2017/decorative" val="1"/>
                    </a:ext>
                  </a:extLst>
                </p:cNvPr>
                <p:cNvSpPr/>
                <p:nvPr/>
              </p:nvSpPr>
              <p:spPr bwMode="auto">
                <a:xfrm>
                  <a:off x="2573581" y="3248112"/>
                  <a:ext cx="114865" cy="116544"/>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6" name="Oval 225">
                  <a:extLst>
                    <a:ext uri="{FF2B5EF4-FFF2-40B4-BE49-F238E27FC236}">
                      <a16:creationId xmlns:a16="http://schemas.microsoft.com/office/drawing/2014/main" id="{590D2D7A-0743-4467-B876-93A2427E6177}"/>
                    </a:ext>
                    <a:ext uri="{C183D7F6-B498-43B3-948B-1728B52AA6E4}">
                      <adec:decorative xmlns:adec="http://schemas.microsoft.com/office/drawing/2017/decorative" val="1"/>
                    </a:ext>
                  </a:extLst>
                </p:cNvPr>
                <p:cNvSpPr/>
                <p:nvPr/>
              </p:nvSpPr>
              <p:spPr bwMode="auto">
                <a:xfrm>
                  <a:off x="3112870" y="3253396"/>
                  <a:ext cx="104448" cy="105974"/>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227" name="Straight Connector 226">
                  <a:extLst>
                    <a:ext uri="{FF2B5EF4-FFF2-40B4-BE49-F238E27FC236}">
                      <a16:creationId xmlns:a16="http://schemas.microsoft.com/office/drawing/2014/main" id="{11D88941-AB13-463E-96CD-BD2F433E3AC1}"/>
                    </a:ext>
                    <a:ext uri="{C183D7F6-B498-43B3-948B-1728B52AA6E4}">
                      <adec:decorative xmlns:adec="http://schemas.microsoft.com/office/drawing/2017/decorative" val="1"/>
                    </a:ext>
                  </a:extLst>
                </p:cNvPr>
                <p:cNvCxnSpPr>
                  <a:cxnSpLocks/>
                </p:cNvCxnSpPr>
                <p:nvPr/>
              </p:nvCxnSpPr>
              <p:spPr>
                <a:xfrm>
                  <a:off x="2688446" y="3460548"/>
                  <a:ext cx="424425" cy="0"/>
                </a:xfrm>
                <a:prstGeom prst="line">
                  <a:avLst/>
                </a:prstGeom>
                <a:grpFill/>
                <a:ln w="12700" cap="flat" cmpd="sng" algn="ctr">
                  <a:solidFill>
                    <a:schemeClr val="tx2"/>
                  </a:solidFill>
                  <a:prstDash val="sysDot"/>
                  <a:miter lim="800000"/>
                  <a:headEnd type="none"/>
                  <a:tailEnd type="none"/>
                </a:ln>
                <a:effectLst/>
              </p:spPr>
            </p:cxnSp>
            <p:sp>
              <p:nvSpPr>
                <p:cNvPr id="228" name="Oval 227">
                  <a:extLst>
                    <a:ext uri="{FF2B5EF4-FFF2-40B4-BE49-F238E27FC236}">
                      <a16:creationId xmlns:a16="http://schemas.microsoft.com/office/drawing/2014/main" id="{14AE3803-3E65-4577-B901-7F080EFB937C}"/>
                    </a:ext>
                    <a:ext uri="{C183D7F6-B498-43B3-948B-1728B52AA6E4}">
                      <adec:decorative xmlns:adec="http://schemas.microsoft.com/office/drawing/2017/decorative" val="1"/>
                    </a:ext>
                  </a:extLst>
                </p:cNvPr>
                <p:cNvSpPr/>
                <p:nvPr/>
              </p:nvSpPr>
              <p:spPr bwMode="auto">
                <a:xfrm>
                  <a:off x="2573581" y="3402277"/>
                  <a:ext cx="114865" cy="116544"/>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Oval 228">
                  <a:extLst>
                    <a:ext uri="{FF2B5EF4-FFF2-40B4-BE49-F238E27FC236}">
                      <a16:creationId xmlns:a16="http://schemas.microsoft.com/office/drawing/2014/main" id="{B8EBD99F-70EE-4327-8BEF-E85F55EA9DFD}"/>
                    </a:ext>
                    <a:ext uri="{C183D7F6-B498-43B3-948B-1728B52AA6E4}">
                      <adec:decorative xmlns:adec="http://schemas.microsoft.com/office/drawing/2017/decorative" val="1"/>
                    </a:ext>
                  </a:extLst>
                </p:cNvPr>
                <p:cNvSpPr/>
                <p:nvPr/>
              </p:nvSpPr>
              <p:spPr bwMode="auto">
                <a:xfrm>
                  <a:off x="3112870" y="3407561"/>
                  <a:ext cx="104448" cy="105974"/>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0" name="Straight Connector 229">
                  <a:extLst>
                    <a:ext uri="{FF2B5EF4-FFF2-40B4-BE49-F238E27FC236}">
                      <a16:creationId xmlns:a16="http://schemas.microsoft.com/office/drawing/2014/main" id="{32442250-D486-44E8-BA0E-B618E66B0C10}"/>
                    </a:ext>
                    <a:ext uri="{C183D7F6-B498-43B3-948B-1728B52AA6E4}">
                      <adec:decorative xmlns:adec="http://schemas.microsoft.com/office/drawing/2017/decorative" val="1"/>
                    </a:ext>
                  </a:extLst>
                </p:cNvPr>
                <p:cNvCxnSpPr>
                  <a:cxnSpLocks/>
                </p:cNvCxnSpPr>
                <p:nvPr/>
              </p:nvCxnSpPr>
              <p:spPr>
                <a:xfrm>
                  <a:off x="2688446" y="3619357"/>
                  <a:ext cx="424425" cy="0"/>
                </a:xfrm>
                <a:prstGeom prst="line">
                  <a:avLst/>
                </a:prstGeom>
                <a:grpFill/>
                <a:ln w="12700" cap="flat" cmpd="sng" algn="ctr">
                  <a:solidFill>
                    <a:schemeClr val="tx2"/>
                  </a:solidFill>
                  <a:prstDash val="sysDot"/>
                  <a:miter lim="800000"/>
                  <a:headEnd type="none"/>
                  <a:tailEnd type="none"/>
                </a:ln>
                <a:effectLst/>
              </p:spPr>
            </p:cxnSp>
            <p:sp>
              <p:nvSpPr>
                <p:cNvPr id="231" name="Oval 230">
                  <a:extLst>
                    <a:ext uri="{FF2B5EF4-FFF2-40B4-BE49-F238E27FC236}">
                      <a16:creationId xmlns:a16="http://schemas.microsoft.com/office/drawing/2014/main" id="{65F17C06-8924-4173-9DA3-987E294521A0}"/>
                    </a:ext>
                    <a:ext uri="{C183D7F6-B498-43B3-948B-1728B52AA6E4}">
                      <adec:decorative xmlns:adec="http://schemas.microsoft.com/office/drawing/2017/decorative" val="1"/>
                    </a:ext>
                  </a:extLst>
                </p:cNvPr>
                <p:cNvSpPr/>
                <p:nvPr/>
              </p:nvSpPr>
              <p:spPr bwMode="auto">
                <a:xfrm>
                  <a:off x="2573581" y="3561085"/>
                  <a:ext cx="114865" cy="116544"/>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2" name="Oval 231">
                  <a:extLst>
                    <a:ext uri="{FF2B5EF4-FFF2-40B4-BE49-F238E27FC236}">
                      <a16:creationId xmlns:a16="http://schemas.microsoft.com/office/drawing/2014/main" id="{3AF1E945-1CFC-4D1D-9F40-2C9036FCE65D}"/>
                    </a:ext>
                    <a:ext uri="{C183D7F6-B498-43B3-948B-1728B52AA6E4}">
                      <adec:decorative xmlns:adec="http://schemas.microsoft.com/office/drawing/2017/decorative" val="1"/>
                    </a:ext>
                  </a:extLst>
                </p:cNvPr>
                <p:cNvSpPr/>
                <p:nvPr/>
              </p:nvSpPr>
              <p:spPr bwMode="auto">
                <a:xfrm>
                  <a:off x="3112870" y="3566370"/>
                  <a:ext cx="104448" cy="105974"/>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23" name="TextBox 222">
                <a:extLst>
                  <a:ext uri="{FF2B5EF4-FFF2-40B4-BE49-F238E27FC236}">
                    <a16:creationId xmlns:a16="http://schemas.microsoft.com/office/drawing/2014/main" id="{86D72CA7-0669-494D-A46E-41D85BDD83FA}"/>
                  </a:ext>
                  <a:ext uri="{C183D7F6-B498-43B3-948B-1728B52AA6E4}">
                    <adec:decorative xmlns:adec="http://schemas.microsoft.com/office/drawing/2017/decorative" val="1"/>
                  </a:ext>
                </a:extLst>
              </p:cNvPr>
              <p:cNvSpPr txBox="1"/>
              <p:nvPr/>
            </p:nvSpPr>
            <p:spPr>
              <a:xfrm>
                <a:off x="3245504" y="3575981"/>
                <a:ext cx="797014" cy="257122"/>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211" name="Group 210">
              <a:extLst>
                <a:ext uri="{FF2B5EF4-FFF2-40B4-BE49-F238E27FC236}">
                  <a16:creationId xmlns:a16="http://schemas.microsoft.com/office/drawing/2014/main" id="{D8D3CD1B-957D-4C23-8E38-26126D4BA037}"/>
                </a:ext>
              </a:extLst>
            </p:cNvPr>
            <p:cNvGrpSpPr/>
            <p:nvPr/>
          </p:nvGrpSpPr>
          <p:grpSpPr>
            <a:xfrm>
              <a:off x="9108078" y="3386915"/>
              <a:ext cx="657705" cy="656440"/>
              <a:chOff x="8667216" y="3156797"/>
              <a:chExt cx="657705" cy="656440"/>
            </a:xfrm>
            <a:grpFill/>
          </p:grpSpPr>
          <p:grpSp>
            <p:nvGrpSpPr>
              <p:cNvPr id="212" name="Group 211">
                <a:extLst>
                  <a:ext uri="{FF2B5EF4-FFF2-40B4-BE49-F238E27FC236}">
                    <a16:creationId xmlns:a16="http://schemas.microsoft.com/office/drawing/2014/main" id="{95A03F84-14EF-44BF-8BA4-8C61CD161E30}"/>
                  </a:ext>
                </a:extLst>
              </p:cNvPr>
              <p:cNvGrpSpPr/>
              <p:nvPr/>
            </p:nvGrpSpPr>
            <p:grpSpPr>
              <a:xfrm>
                <a:off x="8667216" y="3156797"/>
                <a:ext cx="586303" cy="377163"/>
                <a:chOff x="7117181" y="5146654"/>
                <a:chExt cx="663064" cy="426544"/>
              </a:xfrm>
              <a:grpFill/>
            </p:grpSpPr>
            <p:sp>
              <p:nvSpPr>
                <p:cNvPr id="214" name="Oval 213">
                  <a:extLst>
                    <a:ext uri="{FF2B5EF4-FFF2-40B4-BE49-F238E27FC236}">
                      <a16:creationId xmlns:a16="http://schemas.microsoft.com/office/drawing/2014/main" id="{532166CA-CAC3-48FC-8F7B-0D40F8D10136}"/>
                    </a:ext>
                    <a:ext uri="{C183D7F6-B498-43B3-948B-1728B52AA6E4}">
                      <adec:decorative xmlns:adec="http://schemas.microsoft.com/office/drawing/2017/decorative" val="1"/>
                    </a:ext>
                  </a:extLst>
                </p:cNvPr>
                <p:cNvSpPr/>
                <p:nvPr/>
              </p:nvSpPr>
              <p:spPr bwMode="auto">
                <a:xfrm rot="715722">
                  <a:off x="7117181" y="5146654"/>
                  <a:ext cx="124646" cy="124646"/>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5" name="Oval 214">
                  <a:extLst>
                    <a:ext uri="{FF2B5EF4-FFF2-40B4-BE49-F238E27FC236}">
                      <a16:creationId xmlns:a16="http://schemas.microsoft.com/office/drawing/2014/main" id="{5BE755AF-CE6C-4DEE-982D-E88D44EA1D15}"/>
                    </a:ext>
                    <a:ext uri="{C183D7F6-B498-43B3-948B-1728B52AA6E4}">
                      <adec:decorative xmlns:adec="http://schemas.microsoft.com/office/drawing/2017/decorative" val="1"/>
                    </a:ext>
                  </a:extLst>
                </p:cNvPr>
                <p:cNvSpPr/>
                <p:nvPr/>
              </p:nvSpPr>
              <p:spPr bwMode="auto">
                <a:xfrm>
                  <a:off x="7476127" y="5224668"/>
                  <a:ext cx="124646" cy="124646"/>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6" name="Oval 215">
                  <a:extLst>
                    <a:ext uri="{FF2B5EF4-FFF2-40B4-BE49-F238E27FC236}">
                      <a16:creationId xmlns:a16="http://schemas.microsoft.com/office/drawing/2014/main" id="{57C6E520-2B3B-42F8-AFA2-8C953C11860A}"/>
                    </a:ext>
                    <a:ext uri="{C183D7F6-B498-43B3-948B-1728B52AA6E4}">
                      <adec:decorative xmlns:adec="http://schemas.microsoft.com/office/drawing/2017/decorative" val="1"/>
                    </a:ext>
                  </a:extLst>
                </p:cNvPr>
                <p:cNvSpPr/>
                <p:nvPr/>
              </p:nvSpPr>
              <p:spPr bwMode="auto">
                <a:xfrm>
                  <a:off x="7296654" y="5448552"/>
                  <a:ext cx="124646" cy="124646"/>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7" name="Oval 216">
                  <a:extLst>
                    <a:ext uri="{FF2B5EF4-FFF2-40B4-BE49-F238E27FC236}">
                      <a16:creationId xmlns:a16="http://schemas.microsoft.com/office/drawing/2014/main" id="{71076C8D-C368-4248-AB23-1F8044D152B8}"/>
                    </a:ext>
                    <a:ext uri="{C183D7F6-B498-43B3-948B-1728B52AA6E4}">
                      <adec:decorative xmlns:adec="http://schemas.microsoft.com/office/drawing/2017/decorative" val="1"/>
                    </a:ext>
                  </a:extLst>
                </p:cNvPr>
                <p:cNvSpPr/>
                <p:nvPr/>
              </p:nvSpPr>
              <p:spPr bwMode="auto">
                <a:xfrm>
                  <a:off x="7655599" y="5448552"/>
                  <a:ext cx="124646" cy="124646"/>
                </a:xfrm>
                <a:prstGeom prst="ellipse">
                  <a:avLst/>
                </a:prstGeom>
                <a:grp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B1362C0B-2E47-46B5-AA9A-15198B13520D}"/>
                    </a:ext>
                    <a:ext uri="{C183D7F6-B498-43B3-948B-1728B52AA6E4}">
                      <adec:decorative xmlns:adec="http://schemas.microsoft.com/office/drawing/2017/decorative" val="1"/>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19" name="Straight Connector 218">
                  <a:extLst>
                    <a:ext uri="{FF2B5EF4-FFF2-40B4-BE49-F238E27FC236}">
                      <a16:creationId xmlns:a16="http://schemas.microsoft.com/office/drawing/2014/main" id="{A2E5ABE5-51E4-441A-8A84-FD6A7EACA0B4}"/>
                    </a:ext>
                    <a:ext uri="{C183D7F6-B498-43B3-948B-1728B52AA6E4}">
                      <adec:decorative xmlns:adec="http://schemas.microsoft.com/office/drawing/2017/decorative" val="1"/>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20" name="Straight Connector 219">
                  <a:extLst>
                    <a:ext uri="{FF2B5EF4-FFF2-40B4-BE49-F238E27FC236}">
                      <a16:creationId xmlns:a16="http://schemas.microsoft.com/office/drawing/2014/main" id="{5943E1EC-89FA-4925-A4DD-6AD78EF338FD}"/>
                    </a:ext>
                    <a:ext uri="{C183D7F6-B498-43B3-948B-1728B52AA6E4}">
                      <adec:decorative xmlns:adec="http://schemas.microsoft.com/office/drawing/2017/decorative" val="1"/>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21" name="Straight Connector 220">
                  <a:extLst>
                    <a:ext uri="{FF2B5EF4-FFF2-40B4-BE49-F238E27FC236}">
                      <a16:creationId xmlns:a16="http://schemas.microsoft.com/office/drawing/2014/main" id="{47D2DBE0-5DA3-4FD5-94D9-A21F955918D1}"/>
                    </a:ext>
                    <a:ext uri="{C183D7F6-B498-43B3-948B-1728B52AA6E4}">
                      <adec:decorative xmlns:adec="http://schemas.microsoft.com/office/drawing/2017/decorative" val="1"/>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213" name="TextBox 212">
                <a:extLst>
                  <a:ext uri="{FF2B5EF4-FFF2-40B4-BE49-F238E27FC236}">
                    <a16:creationId xmlns:a16="http://schemas.microsoft.com/office/drawing/2014/main" id="{B2CB96DB-3FF0-4949-A130-C225BAA07871}"/>
                  </a:ext>
                  <a:ext uri="{C183D7F6-B498-43B3-948B-1728B52AA6E4}">
                    <adec:decorative xmlns:adec="http://schemas.microsoft.com/office/drawing/2017/decorative" val="1"/>
                  </a:ext>
                </a:extLst>
              </p:cNvPr>
              <p:cNvSpPr txBox="1"/>
              <p:nvPr/>
            </p:nvSpPr>
            <p:spPr>
              <a:xfrm>
                <a:off x="8757137" y="3556115"/>
                <a:ext cx="567784" cy="257122"/>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255" name="Picture 254">
            <a:extLst>
              <a:ext uri="{FF2B5EF4-FFF2-40B4-BE49-F238E27FC236}">
                <a16:creationId xmlns:a16="http://schemas.microsoft.com/office/drawing/2014/main" id="{FE722BBA-0D79-43C1-84CB-3D7F20FFCCEC}"/>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083364" y="2506708"/>
            <a:ext cx="1101330" cy="431895"/>
          </a:xfrm>
          <a:prstGeom prst="rect">
            <a:avLst/>
          </a:prstGeom>
          <a:extLst>
            <a:ext uri="{909E8E84-426E-40DD-AFC4-6F175D3DCCD1}">
              <a14:hiddenFill xmlns:a14="http://schemas.microsoft.com/office/drawing/2010/main">
                <a:solidFill>
                  <a:srgbClr val="FFFFFF"/>
                </a:solidFill>
              </a14:hiddenFill>
            </a:ext>
          </a:extLst>
        </p:spPr>
      </p:pic>
      <p:sp>
        <p:nvSpPr>
          <p:cNvPr id="256" name="TextBox 255">
            <a:extLst>
              <a:ext uri="{FF2B5EF4-FFF2-40B4-BE49-F238E27FC236}">
                <a16:creationId xmlns:a16="http://schemas.microsoft.com/office/drawing/2014/main" id="{C22C5B24-D03E-4FAA-96B5-2C9408A98CED}"/>
              </a:ext>
              <a:ext uri="{C183D7F6-B498-43B3-948B-1728B52AA6E4}">
                <adec:decorative xmlns:adec="http://schemas.microsoft.com/office/drawing/2017/decorative" val="1"/>
              </a:ext>
            </a:extLst>
          </p:cNvPr>
          <p:cNvSpPr txBox="1"/>
          <p:nvPr/>
        </p:nvSpPr>
        <p:spPr>
          <a:xfrm>
            <a:off x="5367299" y="1854361"/>
            <a:ext cx="1352695" cy="312029"/>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spTree>
    <p:extLst>
      <p:ext uri="{BB962C8B-B14F-4D97-AF65-F5344CB8AC3E}">
        <p14:creationId xmlns:p14="http://schemas.microsoft.com/office/powerpoint/2010/main" val="4104046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dissolve">
                                      <p:cBhvr>
                                        <p:cTn id="7" dur="500"/>
                                        <p:tgtEl>
                                          <p:spTgt spid="180"/>
                                        </p:tgtEl>
                                      </p:cBhvr>
                                    </p:animEffect>
                                  </p:childTnLst>
                                </p:cTn>
                              </p:par>
                              <p:par>
                                <p:cTn id="8" presetID="9" presetClass="entr" presetSubtype="0" fill="hold" nodeType="withEffect">
                                  <p:stCondLst>
                                    <p:cond delay="300"/>
                                  </p:stCondLst>
                                  <p:childTnLst>
                                    <p:set>
                                      <p:cBhvr>
                                        <p:cTn id="9" dur="1" fill="hold">
                                          <p:stCondLst>
                                            <p:cond delay="0"/>
                                          </p:stCondLst>
                                        </p:cTn>
                                        <p:tgtEl>
                                          <p:spTgt spid="207"/>
                                        </p:tgtEl>
                                        <p:attrNameLst>
                                          <p:attrName>style.visibility</p:attrName>
                                        </p:attrNameLst>
                                      </p:cBhvr>
                                      <p:to>
                                        <p:strVal val="visible"/>
                                      </p:to>
                                    </p:set>
                                    <p:animEffect transition="in" filter="dissolve">
                                      <p:cBhvr>
                                        <p:cTn id="10" dur="500"/>
                                        <p:tgtEl>
                                          <p:spTgt spid="207"/>
                                        </p:tgtEl>
                                      </p:cBhvr>
                                    </p:animEffect>
                                  </p:childTnLst>
                                </p:cTn>
                              </p:par>
                              <p:par>
                                <p:cTn id="11" presetID="9" presetClass="entr" presetSubtype="0" fill="hold" nodeType="withEffect">
                                  <p:stCondLst>
                                    <p:cond delay="600"/>
                                  </p:stCondLst>
                                  <p:childTnLst>
                                    <p:set>
                                      <p:cBhvr>
                                        <p:cTn id="12" dur="1" fill="hold">
                                          <p:stCondLst>
                                            <p:cond delay="0"/>
                                          </p:stCondLst>
                                        </p:cTn>
                                        <p:tgtEl>
                                          <p:spTgt spid="206"/>
                                        </p:tgtEl>
                                        <p:attrNameLst>
                                          <p:attrName>style.visibility</p:attrName>
                                        </p:attrNameLst>
                                      </p:cBhvr>
                                      <p:to>
                                        <p:strVal val="visible"/>
                                      </p:to>
                                    </p:set>
                                    <p:animEffect transition="in" filter="dissolve">
                                      <p:cBhvr>
                                        <p:cTn id="13" dur="500"/>
                                        <p:tgtEl>
                                          <p:spTgt spid="206"/>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0"/>
                                        </p:tgtEl>
                                        <p:attrNameLst>
                                          <p:attrName>style.visibility</p:attrName>
                                        </p:attrNameLst>
                                      </p:cBhvr>
                                      <p:to>
                                        <p:strVal val="visible"/>
                                      </p:to>
                                    </p:set>
                                    <p:animEffect transition="in" filter="dissolve">
                                      <p:cBhvr>
                                        <p:cTn id="16" dur="500"/>
                                        <p:tgtEl>
                                          <p:spTgt spid="100"/>
                                        </p:tgtEl>
                                      </p:cBhvr>
                                    </p:animEffect>
                                  </p:childTnLst>
                                </p:cTn>
                              </p:par>
                              <p:par>
                                <p:cTn id="17" presetID="9" presetClass="entr" presetSubtype="0" fill="hold" nodeType="withEffect">
                                  <p:stCondLst>
                                    <p:cond delay="600"/>
                                  </p:stCondLst>
                                  <p:childTnLst>
                                    <p:set>
                                      <p:cBhvr>
                                        <p:cTn id="18" dur="1" fill="hold">
                                          <p:stCondLst>
                                            <p:cond delay="0"/>
                                          </p:stCondLst>
                                        </p:cTn>
                                        <p:tgtEl>
                                          <p:spTgt spid="255"/>
                                        </p:tgtEl>
                                        <p:attrNameLst>
                                          <p:attrName>style.visibility</p:attrName>
                                        </p:attrNameLst>
                                      </p:cBhvr>
                                      <p:to>
                                        <p:strVal val="visible"/>
                                      </p:to>
                                    </p:set>
                                    <p:animEffect transition="in" filter="dissolve">
                                      <p:cBhvr>
                                        <p:cTn id="19" dur="500"/>
                                        <p:tgtEl>
                                          <p:spTgt spid="255"/>
                                        </p:tgtEl>
                                      </p:cBhvr>
                                    </p:animEffect>
                                  </p:childTnLst>
                                </p:cTn>
                              </p:par>
                              <p:par>
                                <p:cTn id="20" presetID="9" presetClass="entr" presetSubtype="0" fill="hold" nodeType="withEffect">
                                  <p:stCondLst>
                                    <p:cond delay="600"/>
                                  </p:stCondLst>
                                  <p:childTnLst>
                                    <p:set>
                                      <p:cBhvr>
                                        <p:cTn id="21" dur="1" fill="hold">
                                          <p:stCondLst>
                                            <p:cond delay="0"/>
                                          </p:stCondLst>
                                        </p:cTn>
                                        <p:tgtEl>
                                          <p:spTgt spid="102"/>
                                        </p:tgtEl>
                                        <p:attrNameLst>
                                          <p:attrName>style.visibility</p:attrName>
                                        </p:attrNameLst>
                                      </p:cBhvr>
                                      <p:to>
                                        <p:strVal val="visible"/>
                                      </p:to>
                                    </p:set>
                                    <p:animEffect transition="in" filter="dissolve">
                                      <p:cBhvr>
                                        <p:cTn id="22" dur="500"/>
                                        <p:tgtEl>
                                          <p:spTgt spid="102"/>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56"/>
                                        </p:tgtEl>
                                        <p:attrNameLst>
                                          <p:attrName>style.visibility</p:attrName>
                                        </p:attrNameLst>
                                      </p:cBhvr>
                                      <p:to>
                                        <p:strVal val="visible"/>
                                      </p:to>
                                    </p:set>
                                    <p:animEffect transition="in" filter="dissolve">
                                      <p:cBhvr>
                                        <p:cTn id="25"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2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9240" y="333056"/>
            <a:ext cx="10358628" cy="610146"/>
          </a:xfrm>
          <a:noFill/>
          <a:ln>
            <a:noFill/>
          </a:ln>
        </p:spPr>
        <p:txBody>
          <a:bodyPr/>
          <a:lstStyle/>
          <a:p>
            <a:pPr lvl="0"/>
            <a:r>
              <a:rPr lang="en-US" dirty="0"/>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1504" y="1574277"/>
            <a:ext cx="4424670" cy="584775"/>
          </a:xfrm>
        </p:spPr>
        <p:txBody>
          <a:bodyPr/>
          <a:lstStyle/>
          <a:p>
            <a:r>
              <a:rPr lang="en-US" sz="1600" dirty="0">
                <a:solidFill>
                  <a:srgbClr val="0067B7"/>
                </a:solidFill>
              </a:rPr>
              <a:t>PUT YOUR DATA WHERE YOUR USERS ARE IN MINUTES </a:t>
            </a:r>
            <a:endParaRPr lang="en-US" dirty="0">
              <a:solidFill>
                <a:srgbClr val="0067B7"/>
              </a:solidFill>
            </a:endParaRPr>
          </a:p>
        </p:txBody>
      </p:sp>
      <p:sp>
        <p:nvSpPr>
          <p:cNvPr id="4" name="Content Placeholder 3">
            <a:extLst>
              <a:ext uri="{FF2B5EF4-FFF2-40B4-BE49-F238E27FC236}">
                <a16:creationId xmlns:a16="http://schemas.microsoft.com/office/drawing/2014/main" id="{C6E6444F-BC34-47AB-B5A5-C07CF2AF5DBE}"/>
              </a:ext>
            </a:extLst>
          </p:cNvPr>
          <p:cNvSpPr>
            <a:spLocks noGrp="1"/>
          </p:cNvSpPr>
          <p:nvPr>
            <p:ph sz="quarter" idx="11"/>
          </p:nvPr>
        </p:nvSpPr>
        <p:spPr>
          <a:xfrm>
            <a:off x="262166" y="2319082"/>
            <a:ext cx="5050979" cy="894718"/>
          </a:xfrm>
        </p:spPr>
        <p:txBody>
          <a:bodyPr/>
          <a:lstStyle/>
          <a:p>
            <a:pPr lvl="0"/>
            <a:r>
              <a:rPr lang="en-US" sz="1600" dirty="0">
                <a:solidFill>
                  <a:srgbClr val="505050"/>
                </a:solidFill>
                <a:latin typeface="Segoe UI Semilight" charset="0"/>
                <a:ea typeface="Segoe UI Semilight" charset="0"/>
                <a:cs typeface="Segoe UI Semilight" charset="0"/>
              </a:rPr>
              <a:t>Automatically replicate all your data around the world, and across more regions than AWS and Google Cloud Platform combined.</a:t>
            </a:r>
            <a:endParaRPr lang="en-US" dirty="0"/>
          </a:p>
        </p:txBody>
      </p:sp>
      <p:sp>
        <p:nvSpPr>
          <p:cNvPr id="5" name="Content Placeholder 4">
            <a:extLst>
              <a:ext uri="{FF2B5EF4-FFF2-40B4-BE49-F238E27FC236}">
                <a16:creationId xmlns:a16="http://schemas.microsoft.com/office/drawing/2014/main" id="{D8088457-86BD-42CC-B854-098900B21B42}"/>
              </a:ext>
            </a:extLst>
          </p:cNvPr>
          <p:cNvSpPr>
            <a:spLocks noGrp="1"/>
          </p:cNvSpPr>
          <p:nvPr>
            <p:ph sz="quarter" idx="12"/>
          </p:nvPr>
        </p:nvSpPr>
        <p:spPr>
          <a:xfrm>
            <a:off x="277451" y="3358403"/>
            <a:ext cx="4249116" cy="1327543"/>
          </a:xfrm>
        </p:spPr>
        <p:txBody>
          <a:bodyPr/>
          <a:lstStyle/>
          <a:p>
            <a:pPr marL="285750" lvl="0" indent="-285750" defTabSz="914400">
              <a:lnSpc>
                <a:spcPct val="90000"/>
              </a:lnSpc>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Available in </a:t>
            </a:r>
            <a:r>
              <a:rPr lang="en-US" sz="1600" spc="50" dirty="0">
                <a:solidFill>
                  <a:srgbClr val="0067B7"/>
                </a:solidFill>
                <a:latin typeface="Segoe UI Semilight" charset="0"/>
                <a:ea typeface="Segoe UI Semilight" charset="0"/>
                <a:cs typeface="Segoe UI Semilight" charset="0"/>
                <a:hlinkClick r:id="rId3">
                  <a:extLst>
                    <a:ext uri="{A12FA001-AC4F-418D-AE19-62706E023703}">
                      <ahyp:hlinkClr xmlns:ahyp="http://schemas.microsoft.com/office/drawing/2018/hyperlinkcolor" val="tx"/>
                    </a:ext>
                  </a:extLst>
                </a:hlinkClick>
              </a:rPr>
              <a:t>all Azure regions</a:t>
            </a:r>
            <a:endParaRPr lang="en-US" sz="1600" spc="50" dirty="0">
              <a:solidFill>
                <a:srgbClr val="0067B7"/>
              </a:solidFill>
              <a:latin typeface="Segoe UI Semilight" charset="0"/>
              <a:ea typeface="Segoe UI Semilight" charset="0"/>
              <a:cs typeface="Segoe UI Semilight" charset="0"/>
            </a:endParaRPr>
          </a:p>
          <a:p>
            <a:pPr marL="285750" lvl="0" indent="-285750" defTabSz="914400">
              <a:lnSpc>
                <a:spcPct val="90000"/>
              </a:lnSpc>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Manual and automatic failover</a:t>
            </a:r>
          </a:p>
          <a:p>
            <a:pPr marL="285750" lvl="0" indent="-285750" defTabSz="914400">
              <a:lnSpc>
                <a:spcPct val="90000"/>
              </a:lnSpc>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Automatic &amp; synchronous multi-region replication</a:t>
            </a:r>
            <a:endParaRPr lang="en-US" dirty="0"/>
          </a:p>
        </p:txBody>
      </p:sp>
      <p:grpSp>
        <p:nvGrpSpPr>
          <p:cNvPr id="2" name="Group 1" descr="Illustration of a globe showing Azure regions.">
            <a:extLst>
              <a:ext uri="{FF2B5EF4-FFF2-40B4-BE49-F238E27FC236}">
                <a16:creationId xmlns:a16="http://schemas.microsoft.com/office/drawing/2014/main" id="{7743300D-AA82-4CBA-BE4E-8705591D7BA5}"/>
              </a:ext>
              <a:ext uri="{C183D7F6-B498-43B3-948B-1728B52AA6E4}">
                <adec:decorative xmlns:adec="http://schemas.microsoft.com/office/drawing/2017/decorative" val="0"/>
              </a:ext>
            </a:extLst>
          </p:cNvPr>
          <p:cNvGrpSpPr/>
          <p:nvPr/>
        </p:nvGrpSpPr>
        <p:grpSpPr>
          <a:xfrm>
            <a:off x="6822429" y="1988492"/>
            <a:ext cx="3363615" cy="3363615"/>
            <a:chOff x="6822429" y="1988492"/>
            <a:chExt cx="3363615" cy="3363615"/>
          </a:xfrm>
        </p:grpSpPr>
        <p:sp>
          <p:nvSpPr>
            <p:cNvPr id="449" name="Freeform: Shape 962">
              <a:extLst>
                <a:ext uri="{FF2B5EF4-FFF2-40B4-BE49-F238E27FC236}">
                  <a16:creationId xmlns:a16="http://schemas.microsoft.com/office/drawing/2014/main" id="{11159680-1FF3-4CD8-87FA-B247926EE639}"/>
                </a:ext>
                <a:ext uri="{C183D7F6-B498-43B3-948B-1728B52AA6E4}">
                  <adec:decorative xmlns:adec="http://schemas.microsoft.com/office/drawing/2017/decorative" val="1"/>
                </a:ext>
              </a:extLst>
            </p:cNvPr>
            <p:cNvSpPr/>
            <p:nvPr/>
          </p:nvSpPr>
          <p:spPr>
            <a:xfrm>
              <a:off x="6822429" y="1988492"/>
              <a:ext cx="3363615" cy="3363615"/>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 uri="{C183D7F6-B498-43B3-948B-1728B52AA6E4}">
                  <adec:decorative xmlns:adec="http://schemas.microsoft.com/office/drawing/2017/decorative" val="1"/>
                </a:ext>
              </a:extLst>
            </p:cNvPr>
            <p:cNvSpPr>
              <a:spLocks/>
            </p:cNvSpPr>
            <p:nvPr/>
          </p:nvSpPr>
          <p:spPr bwMode="auto">
            <a:xfrm>
              <a:off x="6925861" y="2156855"/>
              <a:ext cx="3258394" cy="3106993"/>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light"/>
                <a:ea typeface="+mn-ea"/>
                <a:cs typeface="+mn-cs"/>
              </a:endParaRPr>
            </a:p>
          </p:txBody>
        </p:sp>
        <p:sp>
          <p:nvSpPr>
            <p:cNvPr id="277" name="Freeform: Shape 262">
              <a:extLst>
                <a:ext uri="{FF2B5EF4-FFF2-40B4-BE49-F238E27FC236}">
                  <a16:creationId xmlns:a16="http://schemas.microsoft.com/office/drawing/2014/main" id="{21E04999-D2FB-4C5D-BB53-88295536B5BA}"/>
                </a:ext>
                <a:ext uri="{C183D7F6-B498-43B3-948B-1728B52AA6E4}">
                  <adec:decorative xmlns:adec="http://schemas.microsoft.com/office/drawing/2017/decorative" val="1"/>
                </a:ext>
              </a:extLst>
            </p:cNvPr>
            <p:cNvSpPr>
              <a:spLocks/>
            </p:cNvSpPr>
            <p:nvPr/>
          </p:nvSpPr>
          <p:spPr bwMode="auto">
            <a:xfrm>
              <a:off x="7932816" y="2156856"/>
              <a:ext cx="65936" cy="65949"/>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Freeform: Shape 263">
              <a:extLst>
                <a:ext uri="{FF2B5EF4-FFF2-40B4-BE49-F238E27FC236}">
                  <a16:creationId xmlns:a16="http://schemas.microsoft.com/office/drawing/2014/main" id="{C72ED89F-CD59-4E6C-AD1C-40FA9BCBAABC}"/>
                </a:ext>
                <a:ext uri="{C183D7F6-B498-43B3-948B-1728B52AA6E4}">
                  <adec:decorative xmlns:adec="http://schemas.microsoft.com/office/drawing/2017/decorative" val="1"/>
                </a:ext>
              </a:extLst>
            </p:cNvPr>
            <p:cNvSpPr>
              <a:spLocks/>
            </p:cNvSpPr>
            <p:nvPr/>
          </p:nvSpPr>
          <p:spPr bwMode="auto">
            <a:xfrm>
              <a:off x="8487625" y="2156856"/>
              <a:ext cx="65936" cy="65949"/>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9" name="Freeform: Shape 264">
              <a:extLst>
                <a:ext uri="{FF2B5EF4-FFF2-40B4-BE49-F238E27FC236}">
                  <a16:creationId xmlns:a16="http://schemas.microsoft.com/office/drawing/2014/main" id="{374A1BA6-D659-4AAA-8E7A-579330085438}"/>
                </a:ext>
                <a:ext uri="{C183D7F6-B498-43B3-948B-1728B52AA6E4}">
                  <adec:decorative xmlns:adec="http://schemas.microsoft.com/office/drawing/2017/decorative" val="1"/>
                </a:ext>
              </a:extLst>
            </p:cNvPr>
            <p:cNvSpPr>
              <a:spLocks/>
            </p:cNvSpPr>
            <p:nvPr/>
          </p:nvSpPr>
          <p:spPr bwMode="auto">
            <a:xfrm>
              <a:off x="7775112" y="2228716"/>
              <a:ext cx="65948" cy="65948"/>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0" name="Freeform: Shape 265">
              <a:extLst>
                <a:ext uri="{FF2B5EF4-FFF2-40B4-BE49-F238E27FC236}">
                  <a16:creationId xmlns:a16="http://schemas.microsoft.com/office/drawing/2014/main" id="{A917DFA6-28F3-4E7C-9E37-A654AC17DCE3}"/>
                </a:ext>
                <a:ext uri="{C183D7F6-B498-43B3-948B-1728B52AA6E4}">
                  <adec:decorative xmlns:adec="http://schemas.microsoft.com/office/drawing/2017/decorative" val="1"/>
                </a:ext>
              </a:extLst>
            </p:cNvPr>
            <p:cNvSpPr>
              <a:spLocks/>
            </p:cNvSpPr>
            <p:nvPr/>
          </p:nvSpPr>
          <p:spPr bwMode="auto">
            <a:xfrm>
              <a:off x="8014646" y="2228716"/>
              <a:ext cx="65947" cy="65948"/>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1" name="Freeform: Shape 266">
              <a:extLst>
                <a:ext uri="{FF2B5EF4-FFF2-40B4-BE49-F238E27FC236}">
                  <a16:creationId xmlns:a16="http://schemas.microsoft.com/office/drawing/2014/main" id="{52345C3C-38AF-4A4D-9DF3-774083D9734E}"/>
                </a:ext>
                <a:ext uri="{C183D7F6-B498-43B3-948B-1728B52AA6E4}">
                  <adec:decorative xmlns:adec="http://schemas.microsoft.com/office/drawing/2017/decorative" val="1"/>
                </a:ext>
              </a:extLst>
            </p:cNvPr>
            <p:cNvSpPr>
              <a:spLocks/>
            </p:cNvSpPr>
            <p:nvPr/>
          </p:nvSpPr>
          <p:spPr bwMode="auto">
            <a:xfrm>
              <a:off x="8567448" y="2228716"/>
              <a:ext cx="65970" cy="65948"/>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2" name="Freeform: Shape 267">
              <a:extLst>
                <a:ext uri="{FF2B5EF4-FFF2-40B4-BE49-F238E27FC236}">
                  <a16:creationId xmlns:a16="http://schemas.microsoft.com/office/drawing/2014/main" id="{5692D4A9-4CA5-47ED-96CC-CEAD7BC33F7F}"/>
                </a:ext>
                <a:ext uri="{C183D7F6-B498-43B3-948B-1728B52AA6E4}">
                  <adec:decorative xmlns:adec="http://schemas.microsoft.com/office/drawing/2017/decorative" val="1"/>
                </a:ext>
              </a:extLst>
            </p:cNvPr>
            <p:cNvSpPr>
              <a:spLocks/>
            </p:cNvSpPr>
            <p:nvPr/>
          </p:nvSpPr>
          <p:spPr bwMode="auto">
            <a:xfrm>
              <a:off x="8725143" y="2228716"/>
              <a:ext cx="65955" cy="65948"/>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3" name="Freeform: Shape 268">
              <a:extLst>
                <a:ext uri="{FF2B5EF4-FFF2-40B4-BE49-F238E27FC236}">
                  <a16:creationId xmlns:a16="http://schemas.microsoft.com/office/drawing/2014/main" id="{E8EA1035-EA40-416A-AE0C-77224B6A0589}"/>
                </a:ext>
                <a:ext uri="{C183D7F6-B498-43B3-948B-1728B52AA6E4}">
                  <adec:decorative xmlns:adec="http://schemas.microsoft.com/office/drawing/2017/decorative" val="1"/>
                </a:ext>
              </a:extLst>
            </p:cNvPr>
            <p:cNvSpPr>
              <a:spLocks/>
            </p:cNvSpPr>
            <p:nvPr/>
          </p:nvSpPr>
          <p:spPr bwMode="auto">
            <a:xfrm>
              <a:off x="7932816" y="2304561"/>
              <a:ext cx="65935" cy="65955"/>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4" name="Freeform: Shape 269">
              <a:extLst>
                <a:ext uri="{FF2B5EF4-FFF2-40B4-BE49-F238E27FC236}">
                  <a16:creationId xmlns:a16="http://schemas.microsoft.com/office/drawing/2014/main" id="{C5C88850-483D-4408-81B8-C1B72EDF6BF5}"/>
                </a:ext>
                <a:ext uri="{C183D7F6-B498-43B3-948B-1728B52AA6E4}">
                  <adec:decorative xmlns:adec="http://schemas.microsoft.com/office/drawing/2017/decorative" val="1"/>
                </a:ext>
              </a:extLst>
            </p:cNvPr>
            <p:cNvSpPr>
              <a:spLocks/>
            </p:cNvSpPr>
            <p:nvPr/>
          </p:nvSpPr>
          <p:spPr bwMode="auto">
            <a:xfrm>
              <a:off x="8487625" y="2304561"/>
              <a:ext cx="65936" cy="65955"/>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5" name="Freeform: Shape 270">
              <a:extLst>
                <a:ext uri="{FF2B5EF4-FFF2-40B4-BE49-F238E27FC236}">
                  <a16:creationId xmlns:a16="http://schemas.microsoft.com/office/drawing/2014/main" id="{14621C1A-55B7-4C9D-B1B0-E29492FAB46F}"/>
                </a:ext>
                <a:ext uri="{C183D7F6-B498-43B3-948B-1728B52AA6E4}">
                  <adec:decorative xmlns:adec="http://schemas.microsoft.com/office/drawing/2017/decorative" val="1"/>
                </a:ext>
              </a:extLst>
            </p:cNvPr>
            <p:cNvSpPr>
              <a:spLocks/>
            </p:cNvSpPr>
            <p:nvPr/>
          </p:nvSpPr>
          <p:spPr bwMode="auto">
            <a:xfrm>
              <a:off x="8567448" y="2304561"/>
              <a:ext cx="65970" cy="65955"/>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6" name="Freeform: Shape 271">
              <a:extLst>
                <a:ext uri="{FF2B5EF4-FFF2-40B4-BE49-F238E27FC236}">
                  <a16:creationId xmlns:a16="http://schemas.microsoft.com/office/drawing/2014/main" id="{4B2D33C9-3A31-4136-A665-C09C6E034E6F}"/>
                </a:ext>
                <a:ext uri="{C183D7F6-B498-43B3-948B-1728B52AA6E4}">
                  <adec:decorative xmlns:adec="http://schemas.microsoft.com/office/drawing/2017/decorative" val="1"/>
                </a:ext>
              </a:extLst>
            </p:cNvPr>
            <p:cNvSpPr>
              <a:spLocks/>
            </p:cNvSpPr>
            <p:nvPr/>
          </p:nvSpPr>
          <p:spPr bwMode="auto">
            <a:xfrm>
              <a:off x="9282021" y="2304561"/>
              <a:ext cx="65950" cy="65955"/>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7" name="Freeform: Shape 272">
              <a:extLst>
                <a:ext uri="{FF2B5EF4-FFF2-40B4-BE49-F238E27FC236}">
                  <a16:creationId xmlns:a16="http://schemas.microsoft.com/office/drawing/2014/main" id="{28D2D63F-AC9A-4D3D-82F7-8515206FE617}"/>
                </a:ext>
                <a:ext uri="{C183D7F6-B498-43B3-948B-1728B52AA6E4}">
                  <adec:decorative xmlns:adec="http://schemas.microsoft.com/office/drawing/2017/decorative" val="1"/>
                </a:ext>
              </a:extLst>
            </p:cNvPr>
            <p:cNvSpPr>
              <a:spLocks/>
            </p:cNvSpPr>
            <p:nvPr/>
          </p:nvSpPr>
          <p:spPr bwMode="auto">
            <a:xfrm>
              <a:off x="7457782" y="2374426"/>
              <a:ext cx="65953" cy="65947"/>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8" name="Freeform: Shape 273">
              <a:extLst>
                <a:ext uri="{FF2B5EF4-FFF2-40B4-BE49-F238E27FC236}">
                  <a16:creationId xmlns:a16="http://schemas.microsoft.com/office/drawing/2014/main" id="{A15ED915-7FFA-4FE9-8758-8D5D39E410F6}"/>
                </a:ext>
                <a:ext uri="{C183D7F6-B498-43B3-948B-1728B52AA6E4}">
                  <adec:decorative xmlns:adec="http://schemas.microsoft.com/office/drawing/2017/decorative" val="1"/>
                </a:ext>
              </a:extLst>
            </p:cNvPr>
            <p:cNvSpPr>
              <a:spLocks/>
            </p:cNvSpPr>
            <p:nvPr/>
          </p:nvSpPr>
          <p:spPr bwMode="auto">
            <a:xfrm>
              <a:off x="7537624" y="2374426"/>
              <a:ext cx="65942" cy="65947"/>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274">
              <a:extLst>
                <a:ext uri="{FF2B5EF4-FFF2-40B4-BE49-F238E27FC236}">
                  <a16:creationId xmlns:a16="http://schemas.microsoft.com/office/drawing/2014/main" id="{0EAD3DF0-BCEC-41E9-AB83-D4C31B85062B}"/>
                </a:ext>
                <a:ext uri="{C183D7F6-B498-43B3-948B-1728B52AA6E4}">
                  <adec:decorative xmlns:adec="http://schemas.microsoft.com/office/drawing/2017/decorative" val="1"/>
                </a:ext>
              </a:extLst>
            </p:cNvPr>
            <p:cNvSpPr>
              <a:spLocks/>
            </p:cNvSpPr>
            <p:nvPr/>
          </p:nvSpPr>
          <p:spPr bwMode="auto">
            <a:xfrm>
              <a:off x="7615457" y="2374426"/>
              <a:ext cx="65938" cy="65947"/>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275">
              <a:extLst>
                <a:ext uri="{FF2B5EF4-FFF2-40B4-BE49-F238E27FC236}">
                  <a16:creationId xmlns:a16="http://schemas.microsoft.com/office/drawing/2014/main" id="{FFF20815-7995-441D-89AA-F3C9CA5ABD47}"/>
                </a:ext>
                <a:ext uri="{C183D7F6-B498-43B3-948B-1728B52AA6E4}">
                  <adec:decorative xmlns:adec="http://schemas.microsoft.com/office/drawing/2017/decorative" val="1"/>
                </a:ext>
              </a:extLst>
            </p:cNvPr>
            <p:cNvSpPr>
              <a:spLocks/>
            </p:cNvSpPr>
            <p:nvPr/>
          </p:nvSpPr>
          <p:spPr bwMode="auto">
            <a:xfrm>
              <a:off x="8090485" y="2374426"/>
              <a:ext cx="65961" cy="65947"/>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276">
              <a:extLst>
                <a:ext uri="{FF2B5EF4-FFF2-40B4-BE49-F238E27FC236}">
                  <a16:creationId xmlns:a16="http://schemas.microsoft.com/office/drawing/2014/main" id="{81114598-04F0-4229-9477-BE7B22E0FBC1}"/>
                </a:ext>
                <a:ext uri="{C183D7F6-B498-43B3-948B-1728B52AA6E4}">
                  <adec:decorative xmlns:adec="http://schemas.microsoft.com/office/drawing/2017/decorative" val="1"/>
                </a:ext>
              </a:extLst>
            </p:cNvPr>
            <p:cNvSpPr>
              <a:spLocks/>
            </p:cNvSpPr>
            <p:nvPr/>
          </p:nvSpPr>
          <p:spPr bwMode="auto">
            <a:xfrm>
              <a:off x="8329948" y="2374426"/>
              <a:ext cx="65949" cy="65947"/>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2" name="Freeform: Shape 277">
              <a:extLst>
                <a:ext uri="{FF2B5EF4-FFF2-40B4-BE49-F238E27FC236}">
                  <a16:creationId xmlns:a16="http://schemas.microsoft.com/office/drawing/2014/main" id="{DB45C61B-A5E9-443F-80FD-D83D52211A0B}"/>
                </a:ext>
                <a:ext uri="{C183D7F6-B498-43B3-948B-1728B52AA6E4}">
                  <adec:decorative xmlns:adec="http://schemas.microsoft.com/office/drawing/2017/decorative" val="1"/>
                </a:ext>
              </a:extLst>
            </p:cNvPr>
            <p:cNvSpPr>
              <a:spLocks/>
            </p:cNvSpPr>
            <p:nvPr/>
          </p:nvSpPr>
          <p:spPr bwMode="auto">
            <a:xfrm>
              <a:off x="7695281" y="2452269"/>
              <a:ext cx="65939" cy="65950"/>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278">
              <a:extLst>
                <a:ext uri="{FF2B5EF4-FFF2-40B4-BE49-F238E27FC236}">
                  <a16:creationId xmlns:a16="http://schemas.microsoft.com/office/drawing/2014/main" id="{B1F62540-5EB9-482A-BF17-92ED966F957F}"/>
                </a:ext>
                <a:ext uri="{C183D7F6-B498-43B3-948B-1728B52AA6E4}">
                  <adec:decorative xmlns:adec="http://schemas.microsoft.com/office/drawing/2017/decorative" val="1"/>
                </a:ext>
              </a:extLst>
            </p:cNvPr>
            <p:cNvSpPr>
              <a:spLocks/>
            </p:cNvSpPr>
            <p:nvPr/>
          </p:nvSpPr>
          <p:spPr bwMode="auto">
            <a:xfrm>
              <a:off x="8487625" y="2452269"/>
              <a:ext cx="65936" cy="65950"/>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Shape 279">
              <a:extLst>
                <a:ext uri="{FF2B5EF4-FFF2-40B4-BE49-F238E27FC236}">
                  <a16:creationId xmlns:a16="http://schemas.microsoft.com/office/drawing/2014/main" id="{EF5FB543-C406-4353-A166-EA31DF62C495}"/>
                </a:ext>
                <a:ext uri="{C183D7F6-B498-43B3-948B-1728B52AA6E4}">
                  <adec:decorative xmlns:adec="http://schemas.microsoft.com/office/drawing/2017/decorative" val="1"/>
                </a:ext>
              </a:extLst>
            </p:cNvPr>
            <p:cNvSpPr>
              <a:spLocks/>
            </p:cNvSpPr>
            <p:nvPr/>
          </p:nvSpPr>
          <p:spPr bwMode="auto">
            <a:xfrm>
              <a:off x="7457780" y="2520132"/>
              <a:ext cx="65953" cy="65950"/>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5" name="Freeform: Shape 280">
              <a:extLst>
                <a:ext uri="{FF2B5EF4-FFF2-40B4-BE49-F238E27FC236}">
                  <a16:creationId xmlns:a16="http://schemas.microsoft.com/office/drawing/2014/main" id="{0A71E84A-9518-4CD8-80E9-7B80210EC375}"/>
                </a:ext>
                <a:ext uri="{C183D7F6-B498-43B3-948B-1728B52AA6E4}">
                  <adec:decorative xmlns:adec="http://schemas.microsoft.com/office/drawing/2017/decorative" val="1"/>
                </a:ext>
              </a:extLst>
            </p:cNvPr>
            <p:cNvSpPr>
              <a:spLocks/>
            </p:cNvSpPr>
            <p:nvPr/>
          </p:nvSpPr>
          <p:spPr bwMode="auto">
            <a:xfrm>
              <a:off x="7775108" y="2520132"/>
              <a:ext cx="65947" cy="65950"/>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6" name="Freeform: Shape 281">
              <a:extLst>
                <a:ext uri="{FF2B5EF4-FFF2-40B4-BE49-F238E27FC236}">
                  <a16:creationId xmlns:a16="http://schemas.microsoft.com/office/drawing/2014/main" id="{0D4097BA-2DEA-462B-A8D8-B6B1C0095F2F}"/>
                </a:ext>
                <a:ext uri="{C183D7F6-B498-43B3-948B-1728B52AA6E4}">
                  <adec:decorative xmlns:adec="http://schemas.microsoft.com/office/drawing/2017/decorative" val="1"/>
                </a:ext>
              </a:extLst>
            </p:cNvPr>
            <p:cNvSpPr>
              <a:spLocks/>
            </p:cNvSpPr>
            <p:nvPr/>
          </p:nvSpPr>
          <p:spPr bwMode="auto">
            <a:xfrm>
              <a:off x="8329948" y="2520132"/>
              <a:ext cx="65949" cy="65950"/>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Shape 282">
              <a:extLst>
                <a:ext uri="{FF2B5EF4-FFF2-40B4-BE49-F238E27FC236}">
                  <a16:creationId xmlns:a16="http://schemas.microsoft.com/office/drawing/2014/main" id="{3FCB64A1-3F86-48DB-B36D-61DBD2CAF373}"/>
                </a:ext>
                <a:ext uri="{C183D7F6-B498-43B3-948B-1728B52AA6E4}">
                  <adec:decorative xmlns:adec="http://schemas.microsoft.com/office/drawing/2017/decorative" val="1"/>
                </a:ext>
              </a:extLst>
            </p:cNvPr>
            <p:cNvSpPr>
              <a:spLocks/>
            </p:cNvSpPr>
            <p:nvPr/>
          </p:nvSpPr>
          <p:spPr bwMode="auto">
            <a:xfrm>
              <a:off x="8647308" y="2520132"/>
              <a:ext cx="65943" cy="65950"/>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Shape 283">
              <a:extLst>
                <a:ext uri="{FF2B5EF4-FFF2-40B4-BE49-F238E27FC236}">
                  <a16:creationId xmlns:a16="http://schemas.microsoft.com/office/drawing/2014/main" id="{A8729307-C031-4DA5-A5D1-54F503FAB8ED}"/>
                </a:ext>
                <a:ext uri="{C183D7F6-B498-43B3-948B-1728B52AA6E4}">
                  <adec:decorative xmlns:adec="http://schemas.microsoft.com/office/drawing/2017/decorative" val="1"/>
                </a:ext>
              </a:extLst>
            </p:cNvPr>
            <p:cNvSpPr>
              <a:spLocks/>
            </p:cNvSpPr>
            <p:nvPr/>
          </p:nvSpPr>
          <p:spPr bwMode="auto">
            <a:xfrm>
              <a:off x="9439706" y="2520132"/>
              <a:ext cx="65950" cy="65951"/>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Shape 284">
              <a:extLst>
                <a:ext uri="{FF2B5EF4-FFF2-40B4-BE49-F238E27FC236}">
                  <a16:creationId xmlns:a16="http://schemas.microsoft.com/office/drawing/2014/main" id="{D7582E72-EB2A-4491-A146-C69AF6CC8FC5}"/>
                </a:ext>
                <a:ext uri="{C183D7F6-B498-43B3-948B-1728B52AA6E4}">
                  <adec:decorative xmlns:adec="http://schemas.microsoft.com/office/drawing/2017/decorative" val="1"/>
                </a:ext>
              </a:extLst>
            </p:cNvPr>
            <p:cNvSpPr>
              <a:spLocks/>
            </p:cNvSpPr>
            <p:nvPr/>
          </p:nvSpPr>
          <p:spPr bwMode="auto">
            <a:xfrm>
              <a:off x="7932809" y="2589994"/>
              <a:ext cx="65935" cy="65934"/>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Shape 285">
              <a:extLst>
                <a:ext uri="{FF2B5EF4-FFF2-40B4-BE49-F238E27FC236}">
                  <a16:creationId xmlns:a16="http://schemas.microsoft.com/office/drawing/2014/main" id="{D3A9D06D-5092-4895-9300-7ADA7A6E9BC9}"/>
                </a:ext>
                <a:ext uri="{C183D7F6-B498-43B3-948B-1728B52AA6E4}">
                  <adec:decorative xmlns:adec="http://schemas.microsoft.com/office/drawing/2017/decorative" val="1"/>
                </a:ext>
              </a:extLst>
            </p:cNvPr>
            <p:cNvSpPr>
              <a:spLocks/>
            </p:cNvSpPr>
            <p:nvPr/>
          </p:nvSpPr>
          <p:spPr bwMode="auto">
            <a:xfrm>
              <a:off x="8329948" y="2589994"/>
              <a:ext cx="65947" cy="65934"/>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Shape 286">
              <a:extLst>
                <a:ext uri="{FF2B5EF4-FFF2-40B4-BE49-F238E27FC236}">
                  <a16:creationId xmlns:a16="http://schemas.microsoft.com/office/drawing/2014/main" id="{9EC7AB20-58A0-47CB-9FC3-80143A99329D}"/>
                </a:ext>
                <a:ext uri="{C183D7F6-B498-43B3-948B-1728B52AA6E4}">
                  <adec:decorative xmlns:adec="http://schemas.microsoft.com/office/drawing/2017/decorative" val="1"/>
                </a:ext>
              </a:extLst>
            </p:cNvPr>
            <p:cNvSpPr>
              <a:spLocks/>
            </p:cNvSpPr>
            <p:nvPr/>
          </p:nvSpPr>
          <p:spPr bwMode="auto">
            <a:xfrm>
              <a:off x="8487625" y="2589994"/>
              <a:ext cx="65936" cy="65934"/>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Shape 287">
              <a:extLst>
                <a:ext uri="{FF2B5EF4-FFF2-40B4-BE49-F238E27FC236}">
                  <a16:creationId xmlns:a16="http://schemas.microsoft.com/office/drawing/2014/main" id="{C025257E-23F4-4EAB-9A72-45BDC3AA8E5F}"/>
                </a:ext>
                <a:ext uri="{C183D7F6-B498-43B3-948B-1728B52AA6E4}">
                  <adec:decorative xmlns:adec="http://schemas.microsoft.com/office/drawing/2017/decorative" val="1"/>
                </a:ext>
              </a:extLst>
            </p:cNvPr>
            <p:cNvSpPr>
              <a:spLocks/>
            </p:cNvSpPr>
            <p:nvPr/>
          </p:nvSpPr>
          <p:spPr bwMode="auto">
            <a:xfrm>
              <a:off x="8567447" y="2589994"/>
              <a:ext cx="65967" cy="65934"/>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Shape 288">
              <a:extLst>
                <a:ext uri="{FF2B5EF4-FFF2-40B4-BE49-F238E27FC236}">
                  <a16:creationId xmlns:a16="http://schemas.microsoft.com/office/drawing/2014/main" id="{6274D796-DCDC-4B12-999D-E35DD91CD1DD}"/>
                </a:ext>
                <a:ext uri="{C183D7F6-B498-43B3-948B-1728B52AA6E4}">
                  <adec:decorative xmlns:adec="http://schemas.microsoft.com/office/drawing/2017/decorative" val="1"/>
                </a:ext>
              </a:extLst>
            </p:cNvPr>
            <p:cNvSpPr>
              <a:spLocks/>
            </p:cNvSpPr>
            <p:nvPr/>
          </p:nvSpPr>
          <p:spPr bwMode="auto">
            <a:xfrm>
              <a:off x="9359865" y="2589994"/>
              <a:ext cx="65950" cy="65934"/>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Shape 289">
              <a:extLst>
                <a:ext uri="{FF2B5EF4-FFF2-40B4-BE49-F238E27FC236}">
                  <a16:creationId xmlns:a16="http://schemas.microsoft.com/office/drawing/2014/main" id="{B35DE945-8647-4848-B78E-BA07991257B9}"/>
                </a:ext>
                <a:ext uri="{C183D7F6-B498-43B3-948B-1728B52AA6E4}">
                  <adec:decorative xmlns:adec="http://schemas.microsoft.com/office/drawing/2017/decorative" val="1"/>
                </a:ext>
              </a:extLst>
            </p:cNvPr>
            <p:cNvSpPr>
              <a:spLocks/>
            </p:cNvSpPr>
            <p:nvPr/>
          </p:nvSpPr>
          <p:spPr bwMode="auto">
            <a:xfrm>
              <a:off x="9517550" y="2589994"/>
              <a:ext cx="65950" cy="65934"/>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Shape 290">
              <a:extLst>
                <a:ext uri="{FF2B5EF4-FFF2-40B4-BE49-F238E27FC236}">
                  <a16:creationId xmlns:a16="http://schemas.microsoft.com/office/drawing/2014/main" id="{6BC1737E-504E-4E94-A198-925E3E48057B}"/>
                </a:ext>
                <a:ext uri="{C183D7F6-B498-43B3-948B-1728B52AA6E4}">
                  <adec:decorative xmlns:adec="http://schemas.microsoft.com/office/drawing/2017/decorative" val="1"/>
                </a:ext>
              </a:extLst>
            </p:cNvPr>
            <p:cNvSpPr>
              <a:spLocks/>
            </p:cNvSpPr>
            <p:nvPr/>
          </p:nvSpPr>
          <p:spPr bwMode="auto">
            <a:xfrm>
              <a:off x="7457770" y="2667824"/>
              <a:ext cx="65954" cy="65949"/>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Shape 291">
              <a:extLst>
                <a:ext uri="{FF2B5EF4-FFF2-40B4-BE49-F238E27FC236}">
                  <a16:creationId xmlns:a16="http://schemas.microsoft.com/office/drawing/2014/main" id="{24B4550B-2589-441D-9C3B-17BC2D5CDD3E}"/>
                </a:ext>
                <a:ext uri="{C183D7F6-B498-43B3-948B-1728B52AA6E4}">
                  <adec:decorative xmlns:adec="http://schemas.microsoft.com/office/drawing/2017/decorative" val="1"/>
                </a:ext>
              </a:extLst>
            </p:cNvPr>
            <p:cNvSpPr>
              <a:spLocks/>
            </p:cNvSpPr>
            <p:nvPr/>
          </p:nvSpPr>
          <p:spPr bwMode="auto">
            <a:xfrm>
              <a:off x="8252156" y="2667824"/>
              <a:ext cx="65891" cy="65949"/>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Shape 292">
              <a:extLst>
                <a:ext uri="{FF2B5EF4-FFF2-40B4-BE49-F238E27FC236}">
                  <a16:creationId xmlns:a16="http://schemas.microsoft.com/office/drawing/2014/main" id="{BF5A012B-022C-4A03-8609-EC066372FBA9}"/>
                </a:ext>
                <a:ext uri="{C183D7F6-B498-43B3-948B-1728B52AA6E4}">
                  <adec:decorative xmlns:adec="http://schemas.microsoft.com/office/drawing/2017/decorative" val="1"/>
                </a:ext>
              </a:extLst>
            </p:cNvPr>
            <p:cNvSpPr>
              <a:spLocks/>
            </p:cNvSpPr>
            <p:nvPr/>
          </p:nvSpPr>
          <p:spPr bwMode="auto">
            <a:xfrm>
              <a:off x="8409767" y="2667824"/>
              <a:ext cx="65955" cy="65949"/>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Shape 293">
              <a:extLst>
                <a:ext uri="{FF2B5EF4-FFF2-40B4-BE49-F238E27FC236}">
                  <a16:creationId xmlns:a16="http://schemas.microsoft.com/office/drawing/2014/main" id="{F042CF19-9A8F-4E25-ACB5-0261E29EF970}"/>
                </a:ext>
                <a:ext uri="{C183D7F6-B498-43B3-948B-1728B52AA6E4}">
                  <adec:decorative xmlns:adec="http://schemas.microsoft.com/office/drawing/2017/decorative" val="1"/>
                </a:ext>
              </a:extLst>
            </p:cNvPr>
            <p:cNvSpPr>
              <a:spLocks/>
            </p:cNvSpPr>
            <p:nvPr/>
          </p:nvSpPr>
          <p:spPr bwMode="auto">
            <a:xfrm>
              <a:off x="8725143" y="2667824"/>
              <a:ext cx="65954" cy="65949"/>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Shape 294">
              <a:extLst>
                <a:ext uri="{FF2B5EF4-FFF2-40B4-BE49-F238E27FC236}">
                  <a16:creationId xmlns:a16="http://schemas.microsoft.com/office/drawing/2014/main" id="{3B267277-1264-481F-B4C7-FA5D3B903D2F}"/>
                </a:ext>
                <a:ext uri="{C183D7F6-B498-43B3-948B-1728B52AA6E4}">
                  <adec:decorative xmlns:adec="http://schemas.microsoft.com/office/drawing/2017/decorative" val="1"/>
                </a:ext>
              </a:extLst>
            </p:cNvPr>
            <p:cNvSpPr>
              <a:spLocks/>
            </p:cNvSpPr>
            <p:nvPr/>
          </p:nvSpPr>
          <p:spPr bwMode="auto">
            <a:xfrm>
              <a:off x="9359865" y="2667824"/>
              <a:ext cx="65950" cy="65949"/>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Shape 295">
              <a:extLst>
                <a:ext uri="{FF2B5EF4-FFF2-40B4-BE49-F238E27FC236}">
                  <a16:creationId xmlns:a16="http://schemas.microsoft.com/office/drawing/2014/main" id="{E95A6C7B-4E5B-4FC2-8CDD-A7864DB7B50A}"/>
                </a:ext>
                <a:ext uri="{C183D7F6-B498-43B3-948B-1728B52AA6E4}">
                  <adec:decorative xmlns:adec="http://schemas.microsoft.com/office/drawing/2017/decorative" val="1"/>
                </a:ext>
              </a:extLst>
            </p:cNvPr>
            <p:cNvSpPr>
              <a:spLocks/>
            </p:cNvSpPr>
            <p:nvPr/>
          </p:nvSpPr>
          <p:spPr bwMode="auto">
            <a:xfrm>
              <a:off x="7108417" y="2700129"/>
              <a:ext cx="22052" cy="29119"/>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Shape 296">
              <a:extLst>
                <a:ext uri="{FF2B5EF4-FFF2-40B4-BE49-F238E27FC236}">
                  <a16:creationId xmlns:a16="http://schemas.microsoft.com/office/drawing/2014/main" id="{F406ED9E-AF92-480D-9293-4AB9715302E7}"/>
                </a:ext>
                <a:ext uri="{C183D7F6-B498-43B3-948B-1728B52AA6E4}">
                  <adec:decorative xmlns:adec="http://schemas.microsoft.com/office/drawing/2017/decorative" val="1"/>
                </a:ext>
              </a:extLst>
            </p:cNvPr>
            <p:cNvSpPr>
              <a:spLocks/>
            </p:cNvSpPr>
            <p:nvPr/>
          </p:nvSpPr>
          <p:spPr bwMode="auto">
            <a:xfrm>
              <a:off x="7537604" y="2739679"/>
              <a:ext cx="65942" cy="65950"/>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Shape 297">
              <a:extLst>
                <a:ext uri="{FF2B5EF4-FFF2-40B4-BE49-F238E27FC236}">
                  <a16:creationId xmlns:a16="http://schemas.microsoft.com/office/drawing/2014/main" id="{CF5C07FB-C903-4237-B81F-48169F839B63}"/>
                </a:ext>
                <a:ext uri="{C183D7F6-B498-43B3-948B-1728B52AA6E4}">
                  <adec:decorative xmlns:adec="http://schemas.microsoft.com/office/drawing/2017/decorative" val="1"/>
                </a:ext>
              </a:extLst>
            </p:cNvPr>
            <p:cNvSpPr>
              <a:spLocks/>
            </p:cNvSpPr>
            <p:nvPr/>
          </p:nvSpPr>
          <p:spPr bwMode="auto">
            <a:xfrm>
              <a:off x="7856932" y="2739679"/>
              <a:ext cx="65964" cy="65950"/>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Shape 298">
              <a:extLst>
                <a:ext uri="{FF2B5EF4-FFF2-40B4-BE49-F238E27FC236}">
                  <a16:creationId xmlns:a16="http://schemas.microsoft.com/office/drawing/2014/main" id="{58302A4A-5181-406F-B0B8-71BBF35D95C3}"/>
                </a:ext>
                <a:ext uri="{C183D7F6-B498-43B3-948B-1728B52AA6E4}">
                  <adec:decorative xmlns:adec="http://schemas.microsoft.com/office/drawing/2017/decorative" val="1"/>
                </a:ext>
              </a:extLst>
            </p:cNvPr>
            <p:cNvSpPr>
              <a:spLocks/>
            </p:cNvSpPr>
            <p:nvPr/>
          </p:nvSpPr>
          <p:spPr bwMode="auto">
            <a:xfrm>
              <a:off x="8252150" y="2739679"/>
              <a:ext cx="65897" cy="65950"/>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4" name="Freeform: Shape 299">
              <a:extLst>
                <a:ext uri="{FF2B5EF4-FFF2-40B4-BE49-F238E27FC236}">
                  <a16:creationId xmlns:a16="http://schemas.microsoft.com/office/drawing/2014/main" id="{B4362CEC-0ADF-4A94-A881-851477C4146C}"/>
                </a:ext>
                <a:ext uri="{C183D7F6-B498-43B3-948B-1728B52AA6E4}">
                  <adec:decorative xmlns:adec="http://schemas.microsoft.com/office/drawing/2017/decorative" val="1"/>
                </a:ext>
              </a:extLst>
            </p:cNvPr>
            <p:cNvSpPr>
              <a:spLocks/>
            </p:cNvSpPr>
            <p:nvPr/>
          </p:nvSpPr>
          <p:spPr bwMode="auto">
            <a:xfrm>
              <a:off x="9439704" y="2739679"/>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5" name="Freeform: Shape 300">
              <a:extLst>
                <a:ext uri="{FF2B5EF4-FFF2-40B4-BE49-F238E27FC236}">
                  <a16:creationId xmlns:a16="http://schemas.microsoft.com/office/drawing/2014/main" id="{DCAA4D26-7786-493A-A9E9-46838A680CEF}"/>
                </a:ext>
                <a:ext uri="{C183D7F6-B498-43B3-948B-1728B52AA6E4}">
                  <adec:decorative xmlns:adec="http://schemas.microsoft.com/office/drawing/2017/decorative" val="1"/>
                </a:ext>
              </a:extLst>
            </p:cNvPr>
            <p:cNvSpPr>
              <a:spLocks/>
            </p:cNvSpPr>
            <p:nvPr/>
          </p:nvSpPr>
          <p:spPr bwMode="auto">
            <a:xfrm>
              <a:off x="9677231" y="2739679"/>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6" name="Freeform: Shape 301">
              <a:extLst>
                <a:ext uri="{FF2B5EF4-FFF2-40B4-BE49-F238E27FC236}">
                  <a16:creationId xmlns:a16="http://schemas.microsoft.com/office/drawing/2014/main" id="{18AB47F0-9592-4F3C-AFDC-FA804753732F}"/>
                </a:ext>
                <a:ext uri="{C183D7F6-B498-43B3-948B-1728B52AA6E4}">
                  <adec:decorative xmlns:adec="http://schemas.microsoft.com/office/drawing/2017/decorative" val="1"/>
                </a:ext>
              </a:extLst>
            </p:cNvPr>
            <p:cNvSpPr>
              <a:spLocks/>
            </p:cNvSpPr>
            <p:nvPr/>
          </p:nvSpPr>
          <p:spPr bwMode="auto">
            <a:xfrm>
              <a:off x="7064509" y="2813533"/>
              <a:ext cx="65950" cy="65950"/>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7" name="Freeform: Shape 302">
              <a:extLst>
                <a:ext uri="{FF2B5EF4-FFF2-40B4-BE49-F238E27FC236}">
                  <a16:creationId xmlns:a16="http://schemas.microsoft.com/office/drawing/2014/main" id="{05EB74E9-F0CE-4E2E-99C5-14CE96823218}"/>
                </a:ext>
                <a:ext uri="{C183D7F6-B498-43B3-948B-1728B52AA6E4}">
                  <adec:decorative xmlns:adec="http://schemas.microsoft.com/office/drawing/2017/decorative" val="1"/>
                </a:ext>
              </a:extLst>
            </p:cNvPr>
            <p:cNvSpPr>
              <a:spLocks/>
            </p:cNvSpPr>
            <p:nvPr/>
          </p:nvSpPr>
          <p:spPr bwMode="auto">
            <a:xfrm>
              <a:off x="7222209" y="2813533"/>
              <a:ext cx="65946" cy="65950"/>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8" name="Freeform: Shape 303">
              <a:extLst>
                <a:ext uri="{FF2B5EF4-FFF2-40B4-BE49-F238E27FC236}">
                  <a16:creationId xmlns:a16="http://schemas.microsoft.com/office/drawing/2014/main" id="{9BECDD58-5C1D-49DF-BCBB-673BBE88C71B}"/>
                </a:ext>
                <a:ext uri="{C183D7F6-B498-43B3-948B-1728B52AA6E4}">
                  <adec:decorative xmlns:adec="http://schemas.microsoft.com/office/drawing/2017/decorative" val="1"/>
                </a:ext>
              </a:extLst>
            </p:cNvPr>
            <p:cNvSpPr>
              <a:spLocks/>
            </p:cNvSpPr>
            <p:nvPr/>
          </p:nvSpPr>
          <p:spPr bwMode="auto">
            <a:xfrm>
              <a:off x="7775088" y="2813533"/>
              <a:ext cx="65947" cy="65950"/>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9" name="Freeform: Shape 304">
              <a:extLst>
                <a:ext uri="{FF2B5EF4-FFF2-40B4-BE49-F238E27FC236}">
                  <a16:creationId xmlns:a16="http://schemas.microsoft.com/office/drawing/2014/main" id="{E7322B24-C2E5-4A7F-BC5D-FA01512CFF91}"/>
                </a:ext>
                <a:ext uri="{C183D7F6-B498-43B3-948B-1728B52AA6E4}">
                  <adec:decorative xmlns:adec="http://schemas.microsoft.com/office/drawing/2017/decorative" val="1"/>
                </a:ext>
              </a:extLst>
            </p:cNvPr>
            <p:cNvSpPr>
              <a:spLocks/>
            </p:cNvSpPr>
            <p:nvPr/>
          </p:nvSpPr>
          <p:spPr bwMode="auto">
            <a:xfrm>
              <a:off x="8329946" y="2813533"/>
              <a:ext cx="65949" cy="65950"/>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0" name="Freeform: Shape 305">
              <a:extLst>
                <a:ext uri="{FF2B5EF4-FFF2-40B4-BE49-F238E27FC236}">
                  <a16:creationId xmlns:a16="http://schemas.microsoft.com/office/drawing/2014/main" id="{B62E926B-5411-4EC3-B825-92AA4A708E7E}"/>
                </a:ext>
                <a:ext uri="{C183D7F6-B498-43B3-948B-1728B52AA6E4}">
                  <adec:decorative xmlns:adec="http://schemas.microsoft.com/office/drawing/2017/decorative" val="1"/>
                </a:ext>
              </a:extLst>
            </p:cNvPr>
            <p:cNvSpPr>
              <a:spLocks/>
            </p:cNvSpPr>
            <p:nvPr/>
          </p:nvSpPr>
          <p:spPr bwMode="auto">
            <a:xfrm>
              <a:off x="9124335" y="2813533"/>
              <a:ext cx="65955" cy="65950"/>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1" name="Freeform: Shape 306">
              <a:extLst>
                <a:ext uri="{FF2B5EF4-FFF2-40B4-BE49-F238E27FC236}">
                  <a16:creationId xmlns:a16="http://schemas.microsoft.com/office/drawing/2014/main" id="{5C8422EF-FAAC-46BE-B279-E5B6D6FB20F7}"/>
                </a:ext>
                <a:ext uri="{C183D7F6-B498-43B3-948B-1728B52AA6E4}">
                  <adec:decorative xmlns:adec="http://schemas.microsoft.com/office/drawing/2017/decorative" val="1"/>
                </a:ext>
              </a:extLst>
            </p:cNvPr>
            <p:cNvSpPr>
              <a:spLocks/>
            </p:cNvSpPr>
            <p:nvPr/>
          </p:nvSpPr>
          <p:spPr bwMode="auto">
            <a:xfrm>
              <a:off x="9517550" y="2813533"/>
              <a:ext cx="65950" cy="65950"/>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2" name="Freeform: Shape 307">
              <a:extLst>
                <a:ext uri="{FF2B5EF4-FFF2-40B4-BE49-F238E27FC236}">
                  <a16:creationId xmlns:a16="http://schemas.microsoft.com/office/drawing/2014/main" id="{6517861C-3472-410C-9005-29778B9FC870}"/>
                </a:ext>
                <a:ext uri="{C183D7F6-B498-43B3-948B-1728B52AA6E4}">
                  <adec:decorative xmlns:adec="http://schemas.microsoft.com/office/drawing/2017/decorative" val="1"/>
                </a:ext>
              </a:extLst>
            </p:cNvPr>
            <p:cNvSpPr>
              <a:spLocks/>
            </p:cNvSpPr>
            <p:nvPr/>
          </p:nvSpPr>
          <p:spPr bwMode="auto">
            <a:xfrm>
              <a:off x="9755077" y="2813533"/>
              <a:ext cx="65950" cy="65950"/>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3" name="Freeform: Shape 308">
              <a:extLst>
                <a:ext uri="{FF2B5EF4-FFF2-40B4-BE49-F238E27FC236}">
                  <a16:creationId xmlns:a16="http://schemas.microsoft.com/office/drawing/2014/main" id="{400430EE-DF87-440F-B3CB-B0362561328E}"/>
                </a:ext>
                <a:ext uri="{C183D7F6-B498-43B3-948B-1728B52AA6E4}">
                  <adec:decorative xmlns:adec="http://schemas.microsoft.com/office/drawing/2017/decorative" val="1"/>
                </a:ext>
              </a:extLst>
            </p:cNvPr>
            <p:cNvSpPr>
              <a:spLocks/>
            </p:cNvSpPr>
            <p:nvPr/>
          </p:nvSpPr>
          <p:spPr bwMode="auto">
            <a:xfrm>
              <a:off x="7018611" y="2831300"/>
              <a:ext cx="34003" cy="48183"/>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4" name="Freeform: Shape 309">
              <a:extLst>
                <a:ext uri="{FF2B5EF4-FFF2-40B4-BE49-F238E27FC236}">
                  <a16:creationId xmlns:a16="http://schemas.microsoft.com/office/drawing/2014/main" id="{0AFA2082-9505-4139-8112-DC2899554948}"/>
                </a:ext>
                <a:ext uri="{C183D7F6-B498-43B3-948B-1728B52AA6E4}">
                  <adec:decorative xmlns:adec="http://schemas.microsoft.com/office/drawing/2017/decorative" val="1"/>
                </a:ext>
              </a:extLst>
            </p:cNvPr>
            <p:cNvSpPr>
              <a:spLocks/>
            </p:cNvSpPr>
            <p:nvPr/>
          </p:nvSpPr>
          <p:spPr bwMode="auto">
            <a:xfrm>
              <a:off x="7144347" y="2885391"/>
              <a:ext cx="65962" cy="65949"/>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5" name="Freeform: Shape 310">
              <a:extLst>
                <a:ext uri="{FF2B5EF4-FFF2-40B4-BE49-F238E27FC236}">
                  <a16:creationId xmlns:a16="http://schemas.microsoft.com/office/drawing/2014/main" id="{C67F20B5-6E0B-49A8-B39D-745B40572695}"/>
                </a:ext>
                <a:ext uri="{C183D7F6-B498-43B3-948B-1728B52AA6E4}">
                  <adec:decorative xmlns:adec="http://schemas.microsoft.com/office/drawing/2017/decorative" val="1"/>
                </a:ext>
              </a:extLst>
            </p:cNvPr>
            <p:cNvSpPr>
              <a:spLocks/>
            </p:cNvSpPr>
            <p:nvPr/>
          </p:nvSpPr>
          <p:spPr bwMode="auto">
            <a:xfrm>
              <a:off x="7457752" y="2885391"/>
              <a:ext cx="65952" cy="65949"/>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6" name="Freeform: Shape 311">
              <a:extLst>
                <a:ext uri="{FF2B5EF4-FFF2-40B4-BE49-F238E27FC236}">
                  <a16:creationId xmlns:a16="http://schemas.microsoft.com/office/drawing/2014/main" id="{F70BA692-BB47-4DB3-B925-54829017DD34}"/>
                </a:ext>
                <a:ext uri="{C183D7F6-B498-43B3-948B-1728B52AA6E4}">
                  <adec:decorative xmlns:adec="http://schemas.microsoft.com/office/drawing/2017/decorative" val="1"/>
                </a:ext>
              </a:extLst>
            </p:cNvPr>
            <p:cNvSpPr>
              <a:spLocks/>
            </p:cNvSpPr>
            <p:nvPr/>
          </p:nvSpPr>
          <p:spPr bwMode="auto">
            <a:xfrm>
              <a:off x="8966664" y="2885391"/>
              <a:ext cx="65944" cy="65949"/>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7" name="Freeform: Shape 312">
              <a:extLst>
                <a:ext uri="{FF2B5EF4-FFF2-40B4-BE49-F238E27FC236}">
                  <a16:creationId xmlns:a16="http://schemas.microsoft.com/office/drawing/2014/main" id="{FD3DD1D4-6D76-454A-BA78-61C22DB06FAC}"/>
                </a:ext>
                <a:ext uri="{C183D7F6-B498-43B3-948B-1728B52AA6E4}">
                  <adec:decorative xmlns:adec="http://schemas.microsoft.com/office/drawing/2017/decorative" val="1"/>
                </a:ext>
              </a:extLst>
            </p:cNvPr>
            <p:cNvSpPr>
              <a:spLocks/>
            </p:cNvSpPr>
            <p:nvPr/>
          </p:nvSpPr>
          <p:spPr bwMode="auto">
            <a:xfrm>
              <a:off x="9282020" y="2885392"/>
              <a:ext cx="65950" cy="65949"/>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8" name="Freeform: Shape 313">
              <a:extLst>
                <a:ext uri="{FF2B5EF4-FFF2-40B4-BE49-F238E27FC236}">
                  <a16:creationId xmlns:a16="http://schemas.microsoft.com/office/drawing/2014/main" id="{0461F710-5EA7-4459-B29A-53CA07E5E878}"/>
                </a:ext>
                <a:ext uri="{C183D7F6-B498-43B3-948B-1728B52AA6E4}">
                  <adec:decorative xmlns:adec="http://schemas.microsoft.com/office/drawing/2017/decorative" val="1"/>
                </a:ext>
              </a:extLst>
            </p:cNvPr>
            <p:cNvSpPr>
              <a:spLocks/>
            </p:cNvSpPr>
            <p:nvPr/>
          </p:nvSpPr>
          <p:spPr bwMode="auto">
            <a:xfrm>
              <a:off x="9517550" y="2885392"/>
              <a:ext cx="65950" cy="65949"/>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9" name="Freeform: Shape 314">
              <a:extLst>
                <a:ext uri="{FF2B5EF4-FFF2-40B4-BE49-F238E27FC236}">
                  <a16:creationId xmlns:a16="http://schemas.microsoft.com/office/drawing/2014/main" id="{F9F0C9E4-C61E-420C-B62C-C154FCC6EF12}"/>
                </a:ext>
                <a:ext uri="{C183D7F6-B498-43B3-948B-1728B52AA6E4}">
                  <adec:decorative xmlns:adec="http://schemas.microsoft.com/office/drawing/2017/decorative" val="1"/>
                </a:ext>
              </a:extLst>
            </p:cNvPr>
            <p:cNvSpPr>
              <a:spLocks/>
            </p:cNvSpPr>
            <p:nvPr/>
          </p:nvSpPr>
          <p:spPr bwMode="auto">
            <a:xfrm>
              <a:off x="9677231" y="2885392"/>
              <a:ext cx="65950" cy="65949"/>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0" name="Freeform: Shape 315">
              <a:extLst>
                <a:ext uri="{FF2B5EF4-FFF2-40B4-BE49-F238E27FC236}">
                  <a16:creationId xmlns:a16="http://schemas.microsoft.com/office/drawing/2014/main" id="{7B0A165D-9270-4648-8324-E8F773F67EC3}"/>
                </a:ext>
                <a:ext uri="{C183D7F6-B498-43B3-948B-1728B52AA6E4}">
                  <adec:decorative xmlns:adec="http://schemas.microsoft.com/office/drawing/2017/decorative" val="1"/>
                </a:ext>
              </a:extLst>
            </p:cNvPr>
            <p:cNvSpPr>
              <a:spLocks/>
            </p:cNvSpPr>
            <p:nvPr/>
          </p:nvSpPr>
          <p:spPr bwMode="auto">
            <a:xfrm>
              <a:off x="9916754" y="2885392"/>
              <a:ext cx="65950" cy="65949"/>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1" name="Freeform: Shape 316">
              <a:extLst>
                <a:ext uri="{FF2B5EF4-FFF2-40B4-BE49-F238E27FC236}">
                  <a16:creationId xmlns:a16="http://schemas.microsoft.com/office/drawing/2014/main" id="{9A1AB279-CA42-443E-AEC0-2454D6FF5EDB}"/>
                </a:ext>
                <a:ext uri="{C183D7F6-B498-43B3-948B-1728B52AA6E4}">
                  <adec:decorative xmlns:adec="http://schemas.microsoft.com/office/drawing/2017/decorative" val="1"/>
                </a:ext>
              </a:extLst>
            </p:cNvPr>
            <p:cNvSpPr>
              <a:spLocks/>
            </p:cNvSpPr>
            <p:nvPr/>
          </p:nvSpPr>
          <p:spPr bwMode="auto">
            <a:xfrm>
              <a:off x="9996595" y="2908742"/>
              <a:ext cx="22397" cy="38217"/>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2" name="Freeform: Shape 317">
              <a:extLst>
                <a:ext uri="{FF2B5EF4-FFF2-40B4-BE49-F238E27FC236}">
                  <a16:creationId xmlns:a16="http://schemas.microsoft.com/office/drawing/2014/main" id="{B4FC8C2D-BAB5-43E3-837B-90CCD2BE4677}"/>
                </a:ext>
                <a:ext uri="{C183D7F6-B498-43B3-948B-1728B52AA6E4}">
                  <adec:decorative xmlns:adec="http://schemas.microsoft.com/office/drawing/2017/decorative" val="1"/>
                </a:ext>
              </a:extLst>
            </p:cNvPr>
            <p:cNvSpPr>
              <a:spLocks/>
            </p:cNvSpPr>
            <p:nvPr/>
          </p:nvSpPr>
          <p:spPr bwMode="auto">
            <a:xfrm>
              <a:off x="6986658" y="2955252"/>
              <a:ext cx="65948" cy="65949"/>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3" name="Freeform: Shape 318">
              <a:extLst>
                <a:ext uri="{FF2B5EF4-FFF2-40B4-BE49-F238E27FC236}">
                  <a16:creationId xmlns:a16="http://schemas.microsoft.com/office/drawing/2014/main" id="{7F6FBB6E-DB1F-4500-9413-FFF0E2757FEB}"/>
                </a:ext>
                <a:ext uri="{C183D7F6-B498-43B3-948B-1728B52AA6E4}">
                  <adec:decorative xmlns:adec="http://schemas.microsoft.com/office/drawing/2017/decorative" val="1"/>
                </a:ext>
              </a:extLst>
            </p:cNvPr>
            <p:cNvSpPr>
              <a:spLocks/>
            </p:cNvSpPr>
            <p:nvPr/>
          </p:nvSpPr>
          <p:spPr bwMode="auto">
            <a:xfrm>
              <a:off x="7379880" y="2955252"/>
              <a:ext cx="65968" cy="65949"/>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4" name="Freeform: Shape 319">
              <a:extLst>
                <a:ext uri="{FF2B5EF4-FFF2-40B4-BE49-F238E27FC236}">
                  <a16:creationId xmlns:a16="http://schemas.microsoft.com/office/drawing/2014/main" id="{2C89A20C-B243-486E-82D2-ABCB04863A5D}"/>
                </a:ext>
                <a:ext uri="{C183D7F6-B498-43B3-948B-1728B52AA6E4}">
                  <adec:decorative xmlns:adec="http://schemas.microsoft.com/office/drawing/2017/decorative" val="1"/>
                </a:ext>
              </a:extLst>
            </p:cNvPr>
            <p:cNvSpPr>
              <a:spLocks/>
            </p:cNvSpPr>
            <p:nvPr/>
          </p:nvSpPr>
          <p:spPr bwMode="auto">
            <a:xfrm>
              <a:off x="7537589" y="2955252"/>
              <a:ext cx="65941" cy="65949"/>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5" name="Freeform: Shape 320">
              <a:extLst>
                <a:ext uri="{FF2B5EF4-FFF2-40B4-BE49-F238E27FC236}">
                  <a16:creationId xmlns:a16="http://schemas.microsoft.com/office/drawing/2014/main" id="{AA123D7B-CE13-4449-9FB8-8FF9AAF9BFF9}"/>
                </a:ext>
                <a:ext uri="{C183D7F6-B498-43B3-948B-1728B52AA6E4}">
                  <adec:decorative xmlns:adec="http://schemas.microsoft.com/office/drawing/2017/decorative" val="1"/>
                </a:ext>
              </a:extLst>
            </p:cNvPr>
            <p:cNvSpPr>
              <a:spLocks/>
            </p:cNvSpPr>
            <p:nvPr/>
          </p:nvSpPr>
          <p:spPr bwMode="auto">
            <a:xfrm>
              <a:off x="8014614" y="2955252"/>
              <a:ext cx="65945" cy="65949"/>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6" name="Freeform: Shape 321">
              <a:extLst>
                <a:ext uri="{FF2B5EF4-FFF2-40B4-BE49-F238E27FC236}">
                  <a16:creationId xmlns:a16="http://schemas.microsoft.com/office/drawing/2014/main" id="{69E6802A-EFB4-4F97-9E34-041D8938749C}"/>
                </a:ext>
                <a:ext uri="{C183D7F6-B498-43B3-948B-1728B52AA6E4}">
                  <adec:decorative xmlns:adec="http://schemas.microsoft.com/office/drawing/2017/decorative" val="1"/>
                </a:ext>
              </a:extLst>
            </p:cNvPr>
            <p:cNvSpPr>
              <a:spLocks/>
            </p:cNvSpPr>
            <p:nvPr/>
          </p:nvSpPr>
          <p:spPr bwMode="auto">
            <a:xfrm>
              <a:off x="9597390" y="2955252"/>
              <a:ext cx="65950" cy="65949"/>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7" name="Freeform: Shape 322">
              <a:extLst>
                <a:ext uri="{FF2B5EF4-FFF2-40B4-BE49-F238E27FC236}">
                  <a16:creationId xmlns:a16="http://schemas.microsoft.com/office/drawing/2014/main" id="{AA1783D0-F476-43F1-9543-FFA9019DD5E2}"/>
                </a:ext>
                <a:ext uri="{C183D7F6-B498-43B3-948B-1728B52AA6E4}">
                  <adec:decorative xmlns:adec="http://schemas.microsoft.com/office/drawing/2017/decorative" val="1"/>
                </a:ext>
              </a:extLst>
            </p:cNvPr>
            <p:cNvSpPr>
              <a:spLocks/>
            </p:cNvSpPr>
            <p:nvPr/>
          </p:nvSpPr>
          <p:spPr bwMode="auto">
            <a:xfrm>
              <a:off x="9755077" y="2955252"/>
              <a:ext cx="65950" cy="65949"/>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8" name="Freeform: Shape 323">
              <a:extLst>
                <a:ext uri="{FF2B5EF4-FFF2-40B4-BE49-F238E27FC236}">
                  <a16:creationId xmlns:a16="http://schemas.microsoft.com/office/drawing/2014/main" id="{C821CE4E-F147-4F70-B185-09A91F882A5A}"/>
                </a:ext>
                <a:ext uri="{C183D7F6-B498-43B3-948B-1728B52AA6E4}">
                  <adec:decorative xmlns:adec="http://schemas.microsoft.com/office/drawing/2017/decorative" val="1"/>
                </a:ext>
              </a:extLst>
            </p:cNvPr>
            <p:cNvSpPr>
              <a:spLocks/>
            </p:cNvSpPr>
            <p:nvPr/>
          </p:nvSpPr>
          <p:spPr bwMode="auto">
            <a:xfrm>
              <a:off x="6952741" y="2980699"/>
              <a:ext cx="20024" cy="35138"/>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9" name="Freeform: Shape 324">
              <a:extLst>
                <a:ext uri="{FF2B5EF4-FFF2-40B4-BE49-F238E27FC236}">
                  <a16:creationId xmlns:a16="http://schemas.microsoft.com/office/drawing/2014/main" id="{8250A5CE-3928-4B5F-85E8-78CB5D3ED5DA}"/>
                </a:ext>
                <a:ext uri="{C183D7F6-B498-43B3-948B-1728B52AA6E4}">
                  <adec:decorative xmlns:adec="http://schemas.microsoft.com/office/drawing/2017/decorative" val="1"/>
                </a:ext>
              </a:extLst>
            </p:cNvPr>
            <p:cNvSpPr>
              <a:spLocks/>
            </p:cNvSpPr>
            <p:nvPr/>
          </p:nvSpPr>
          <p:spPr bwMode="auto">
            <a:xfrm>
              <a:off x="7064499" y="3029102"/>
              <a:ext cx="65950" cy="65949"/>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0" name="Freeform: Shape 325">
              <a:extLst>
                <a:ext uri="{FF2B5EF4-FFF2-40B4-BE49-F238E27FC236}">
                  <a16:creationId xmlns:a16="http://schemas.microsoft.com/office/drawing/2014/main" id="{8CBA6E73-4ED3-4345-8133-3F584B9106AE}"/>
                </a:ext>
                <a:ext uri="{C183D7F6-B498-43B3-948B-1728B52AA6E4}">
                  <adec:decorative xmlns:adec="http://schemas.microsoft.com/office/drawing/2017/decorative" val="1"/>
                </a:ext>
              </a:extLst>
            </p:cNvPr>
            <p:cNvSpPr>
              <a:spLocks/>
            </p:cNvSpPr>
            <p:nvPr/>
          </p:nvSpPr>
          <p:spPr bwMode="auto">
            <a:xfrm>
              <a:off x="7775079" y="3029102"/>
              <a:ext cx="65947" cy="65949"/>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1" name="Freeform: Shape 326">
              <a:extLst>
                <a:ext uri="{FF2B5EF4-FFF2-40B4-BE49-F238E27FC236}">
                  <a16:creationId xmlns:a16="http://schemas.microsoft.com/office/drawing/2014/main" id="{841757E2-5731-4B82-A8D7-B921CFA7C5B3}"/>
                </a:ext>
                <a:ext uri="{C183D7F6-B498-43B3-948B-1728B52AA6E4}">
                  <adec:decorative xmlns:adec="http://schemas.microsoft.com/office/drawing/2017/decorative" val="1"/>
                </a:ext>
              </a:extLst>
            </p:cNvPr>
            <p:cNvSpPr>
              <a:spLocks/>
            </p:cNvSpPr>
            <p:nvPr/>
          </p:nvSpPr>
          <p:spPr bwMode="auto">
            <a:xfrm>
              <a:off x="8886819" y="3029102"/>
              <a:ext cx="65947" cy="65949"/>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2" name="Freeform: Shape 327">
              <a:extLst>
                <a:ext uri="{FF2B5EF4-FFF2-40B4-BE49-F238E27FC236}">
                  <a16:creationId xmlns:a16="http://schemas.microsoft.com/office/drawing/2014/main" id="{94A34BCE-E6EA-4D4E-A27A-B7E3CA1903CF}"/>
                </a:ext>
                <a:ext uri="{C183D7F6-B498-43B3-948B-1728B52AA6E4}">
                  <adec:decorative xmlns:adec="http://schemas.microsoft.com/office/drawing/2017/decorative" val="1"/>
                </a:ext>
              </a:extLst>
            </p:cNvPr>
            <p:cNvSpPr>
              <a:spLocks/>
            </p:cNvSpPr>
            <p:nvPr/>
          </p:nvSpPr>
          <p:spPr bwMode="auto">
            <a:xfrm>
              <a:off x="9044503" y="3029102"/>
              <a:ext cx="65944" cy="65949"/>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3" name="Freeform: Shape 328">
              <a:extLst>
                <a:ext uri="{FF2B5EF4-FFF2-40B4-BE49-F238E27FC236}">
                  <a16:creationId xmlns:a16="http://schemas.microsoft.com/office/drawing/2014/main" id="{AD57E63D-895E-47BF-830A-F54398BFB87C}"/>
                </a:ext>
                <a:ext uri="{C183D7F6-B498-43B3-948B-1728B52AA6E4}">
                  <adec:decorative xmlns:adec="http://schemas.microsoft.com/office/drawing/2017/decorative" val="1"/>
                </a:ext>
              </a:extLst>
            </p:cNvPr>
            <p:cNvSpPr>
              <a:spLocks/>
            </p:cNvSpPr>
            <p:nvPr/>
          </p:nvSpPr>
          <p:spPr bwMode="auto">
            <a:xfrm>
              <a:off x="9202188" y="3029102"/>
              <a:ext cx="65940" cy="65949"/>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4" name="Freeform: Shape 329">
              <a:extLst>
                <a:ext uri="{FF2B5EF4-FFF2-40B4-BE49-F238E27FC236}">
                  <a16:creationId xmlns:a16="http://schemas.microsoft.com/office/drawing/2014/main" id="{55DEF965-BE76-4D75-9845-9A2F435733A7}"/>
                </a:ext>
                <a:ext uri="{C183D7F6-B498-43B3-948B-1728B52AA6E4}">
                  <adec:decorative xmlns:adec="http://schemas.microsoft.com/office/drawing/2017/decorative" val="1"/>
                </a:ext>
              </a:extLst>
            </p:cNvPr>
            <p:cNvSpPr>
              <a:spLocks/>
            </p:cNvSpPr>
            <p:nvPr/>
          </p:nvSpPr>
          <p:spPr bwMode="auto">
            <a:xfrm>
              <a:off x="9359865" y="3029102"/>
              <a:ext cx="65950" cy="65949"/>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5" name="Freeform: Shape 330">
              <a:extLst>
                <a:ext uri="{FF2B5EF4-FFF2-40B4-BE49-F238E27FC236}">
                  <a16:creationId xmlns:a16="http://schemas.microsoft.com/office/drawing/2014/main" id="{7B149D8A-3096-4DA4-A4F2-CFD73DB91760}"/>
                </a:ext>
                <a:ext uri="{C183D7F6-B498-43B3-948B-1728B52AA6E4}">
                  <adec:decorative xmlns:adec="http://schemas.microsoft.com/office/drawing/2017/decorative" val="1"/>
                </a:ext>
              </a:extLst>
            </p:cNvPr>
            <p:cNvSpPr>
              <a:spLocks/>
            </p:cNvSpPr>
            <p:nvPr/>
          </p:nvSpPr>
          <p:spPr bwMode="auto">
            <a:xfrm>
              <a:off x="9517550" y="3029102"/>
              <a:ext cx="65950" cy="65949"/>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6" name="Freeform: Shape 331">
              <a:extLst>
                <a:ext uri="{FF2B5EF4-FFF2-40B4-BE49-F238E27FC236}">
                  <a16:creationId xmlns:a16="http://schemas.microsoft.com/office/drawing/2014/main" id="{7485B9A5-FA37-4D6D-B869-D82968659437}"/>
                </a:ext>
                <a:ext uri="{C183D7F6-B498-43B3-948B-1728B52AA6E4}">
                  <adec:decorative xmlns:adec="http://schemas.microsoft.com/office/drawing/2017/decorative" val="1"/>
                </a:ext>
              </a:extLst>
            </p:cNvPr>
            <p:cNvSpPr>
              <a:spLocks/>
            </p:cNvSpPr>
            <p:nvPr/>
          </p:nvSpPr>
          <p:spPr bwMode="auto">
            <a:xfrm>
              <a:off x="7615414" y="3100958"/>
              <a:ext cx="65941" cy="65939"/>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7" name="Freeform: Shape 332">
              <a:extLst>
                <a:ext uri="{FF2B5EF4-FFF2-40B4-BE49-F238E27FC236}">
                  <a16:creationId xmlns:a16="http://schemas.microsoft.com/office/drawing/2014/main" id="{D5973B3A-B5D0-4E0A-B191-15AFA6A7040F}"/>
                </a:ext>
                <a:ext uri="{C183D7F6-B498-43B3-948B-1728B52AA6E4}">
                  <adec:decorative xmlns:adec="http://schemas.microsoft.com/office/drawing/2017/decorative" val="1"/>
                </a:ext>
              </a:extLst>
            </p:cNvPr>
            <p:cNvSpPr>
              <a:spLocks/>
            </p:cNvSpPr>
            <p:nvPr/>
          </p:nvSpPr>
          <p:spPr bwMode="auto">
            <a:xfrm>
              <a:off x="7932774" y="3100958"/>
              <a:ext cx="65939" cy="65939"/>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8" name="Freeform: Shape 333">
              <a:extLst>
                <a:ext uri="{FF2B5EF4-FFF2-40B4-BE49-F238E27FC236}">
                  <a16:creationId xmlns:a16="http://schemas.microsoft.com/office/drawing/2014/main" id="{0E539FD7-F14B-47F7-89F5-74AE0BA8948A}"/>
                </a:ext>
                <a:ext uri="{C183D7F6-B498-43B3-948B-1728B52AA6E4}">
                  <adec:decorative xmlns:adec="http://schemas.microsoft.com/office/drawing/2017/decorative" val="1"/>
                </a:ext>
              </a:extLst>
            </p:cNvPr>
            <p:cNvSpPr>
              <a:spLocks/>
            </p:cNvSpPr>
            <p:nvPr/>
          </p:nvSpPr>
          <p:spPr bwMode="auto">
            <a:xfrm>
              <a:off x="8090448" y="3100958"/>
              <a:ext cx="65955" cy="65939"/>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9" name="Freeform: Shape 334">
              <a:extLst>
                <a:ext uri="{FF2B5EF4-FFF2-40B4-BE49-F238E27FC236}">
                  <a16:creationId xmlns:a16="http://schemas.microsoft.com/office/drawing/2014/main" id="{7431F5E2-9F15-48B3-9004-D93C61CE26E3}"/>
                </a:ext>
                <a:ext uri="{C183D7F6-B498-43B3-948B-1728B52AA6E4}">
                  <adec:decorative xmlns:adec="http://schemas.microsoft.com/office/drawing/2017/decorative" val="1"/>
                </a:ext>
              </a:extLst>
            </p:cNvPr>
            <p:cNvSpPr>
              <a:spLocks/>
            </p:cNvSpPr>
            <p:nvPr/>
          </p:nvSpPr>
          <p:spPr bwMode="auto">
            <a:xfrm>
              <a:off x="9282021" y="3100958"/>
              <a:ext cx="65950" cy="65939"/>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0" name="Freeform: Shape 335">
              <a:extLst>
                <a:ext uri="{FF2B5EF4-FFF2-40B4-BE49-F238E27FC236}">
                  <a16:creationId xmlns:a16="http://schemas.microsoft.com/office/drawing/2014/main" id="{46BF4B33-D0DA-4588-ADDC-A127C7C988BD}"/>
                </a:ext>
                <a:ext uri="{C183D7F6-B498-43B3-948B-1728B52AA6E4}">
                  <adec:decorative xmlns:adec="http://schemas.microsoft.com/office/drawing/2017/decorative" val="1"/>
                </a:ext>
              </a:extLst>
            </p:cNvPr>
            <p:cNvSpPr>
              <a:spLocks/>
            </p:cNvSpPr>
            <p:nvPr/>
          </p:nvSpPr>
          <p:spPr bwMode="auto">
            <a:xfrm>
              <a:off x="9836913" y="3100958"/>
              <a:ext cx="65950" cy="65939"/>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1" name="Freeform: Shape 336">
              <a:extLst>
                <a:ext uri="{FF2B5EF4-FFF2-40B4-BE49-F238E27FC236}">
                  <a16:creationId xmlns:a16="http://schemas.microsoft.com/office/drawing/2014/main" id="{99A7B7F9-04B2-4FCC-87F3-2723385D2B43}"/>
                </a:ext>
                <a:ext uri="{C183D7F6-B498-43B3-948B-1728B52AA6E4}">
                  <adec:decorative xmlns:adec="http://schemas.microsoft.com/office/drawing/2017/decorative" val="1"/>
                </a:ext>
              </a:extLst>
            </p:cNvPr>
            <p:cNvSpPr>
              <a:spLocks/>
            </p:cNvSpPr>
            <p:nvPr/>
          </p:nvSpPr>
          <p:spPr bwMode="auto">
            <a:xfrm>
              <a:off x="9996596" y="3100958"/>
              <a:ext cx="65950" cy="65939"/>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2" name="Freeform: Shape 337">
              <a:extLst>
                <a:ext uri="{FF2B5EF4-FFF2-40B4-BE49-F238E27FC236}">
                  <a16:creationId xmlns:a16="http://schemas.microsoft.com/office/drawing/2014/main" id="{1B6D461D-2972-4CF3-B29E-B9AC897AA5B2}"/>
                </a:ext>
                <a:ext uri="{C183D7F6-B498-43B3-948B-1728B52AA6E4}">
                  <adec:decorative xmlns:adec="http://schemas.microsoft.com/office/drawing/2017/decorative" val="1"/>
                </a:ext>
              </a:extLst>
            </p:cNvPr>
            <p:cNvSpPr>
              <a:spLocks/>
            </p:cNvSpPr>
            <p:nvPr/>
          </p:nvSpPr>
          <p:spPr bwMode="auto">
            <a:xfrm>
              <a:off x="7222193" y="3100958"/>
              <a:ext cx="65946" cy="65939"/>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3" name="Freeform: Shape 338">
              <a:extLst>
                <a:ext uri="{FF2B5EF4-FFF2-40B4-BE49-F238E27FC236}">
                  <a16:creationId xmlns:a16="http://schemas.microsoft.com/office/drawing/2014/main" id="{89A4D317-AEF6-4317-B533-106C110673DD}"/>
                </a:ext>
                <a:ext uri="{C183D7F6-B498-43B3-948B-1728B52AA6E4}">
                  <adec:decorative xmlns:adec="http://schemas.microsoft.com/office/drawing/2017/decorative" val="1"/>
                </a:ext>
              </a:extLst>
            </p:cNvPr>
            <p:cNvSpPr>
              <a:spLocks/>
            </p:cNvSpPr>
            <p:nvPr/>
          </p:nvSpPr>
          <p:spPr bwMode="auto">
            <a:xfrm>
              <a:off x="10074441" y="3109629"/>
              <a:ext cx="32997" cy="57268"/>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4" name="Freeform: Shape 339">
              <a:extLst>
                <a:ext uri="{FF2B5EF4-FFF2-40B4-BE49-F238E27FC236}">
                  <a16:creationId xmlns:a16="http://schemas.microsoft.com/office/drawing/2014/main" id="{E4EFA43B-F927-45AB-AFA1-564A9ACB77C3}"/>
                </a:ext>
                <a:ext uri="{C183D7F6-B498-43B3-948B-1728B52AA6E4}">
                  <adec:decorative xmlns:adec="http://schemas.microsoft.com/office/drawing/2017/decorative" val="1"/>
                </a:ext>
              </a:extLst>
            </p:cNvPr>
            <p:cNvSpPr>
              <a:spLocks/>
            </p:cNvSpPr>
            <p:nvPr/>
          </p:nvSpPr>
          <p:spPr bwMode="auto">
            <a:xfrm>
              <a:off x="7302032" y="3176797"/>
              <a:ext cx="65938" cy="65950"/>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5" name="Freeform: Shape 340">
              <a:extLst>
                <a:ext uri="{FF2B5EF4-FFF2-40B4-BE49-F238E27FC236}">
                  <a16:creationId xmlns:a16="http://schemas.microsoft.com/office/drawing/2014/main" id="{2779926D-2FF9-4975-AB22-3F8C1EA6C9EB}"/>
                </a:ext>
                <a:ext uri="{C183D7F6-B498-43B3-948B-1728B52AA6E4}">
                  <adec:decorative xmlns:adec="http://schemas.microsoft.com/office/drawing/2017/decorative" val="1"/>
                </a:ext>
              </a:extLst>
            </p:cNvPr>
            <p:cNvSpPr>
              <a:spLocks/>
            </p:cNvSpPr>
            <p:nvPr/>
          </p:nvSpPr>
          <p:spPr bwMode="auto">
            <a:xfrm>
              <a:off x="7457732" y="3176797"/>
              <a:ext cx="65953" cy="65950"/>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33905928-04A1-4B35-84D2-903004D45DC1}"/>
                </a:ext>
                <a:ext uri="{C183D7F6-B498-43B3-948B-1728B52AA6E4}">
                  <adec:decorative xmlns:adec="http://schemas.microsoft.com/office/drawing/2017/decorative" val="1"/>
                </a:ext>
              </a:extLst>
            </p:cNvPr>
            <p:cNvSpPr>
              <a:spLocks/>
            </p:cNvSpPr>
            <p:nvPr/>
          </p:nvSpPr>
          <p:spPr bwMode="auto">
            <a:xfrm>
              <a:off x="9282021" y="3176797"/>
              <a:ext cx="65950" cy="65950"/>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7" name="Freeform: Shape 342">
              <a:extLst>
                <a:ext uri="{FF2B5EF4-FFF2-40B4-BE49-F238E27FC236}">
                  <a16:creationId xmlns:a16="http://schemas.microsoft.com/office/drawing/2014/main" id="{147C629B-9EC9-4273-B5EE-0AA5AF5584A9}"/>
                </a:ext>
                <a:ext uri="{C183D7F6-B498-43B3-948B-1728B52AA6E4}">
                  <adec:decorative xmlns:adec="http://schemas.microsoft.com/office/drawing/2017/decorative" val="1"/>
                </a:ext>
              </a:extLst>
            </p:cNvPr>
            <p:cNvSpPr>
              <a:spLocks/>
            </p:cNvSpPr>
            <p:nvPr/>
          </p:nvSpPr>
          <p:spPr bwMode="auto">
            <a:xfrm>
              <a:off x="9439706" y="3176797"/>
              <a:ext cx="65950" cy="65950"/>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8" name="Freeform: Shape 343">
              <a:extLst>
                <a:ext uri="{FF2B5EF4-FFF2-40B4-BE49-F238E27FC236}">
                  <a16:creationId xmlns:a16="http://schemas.microsoft.com/office/drawing/2014/main" id="{3CE464E0-812E-4636-89A5-6C030BAC79F3}"/>
                </a:ext>
                <a:ext uri="{C183D7F6-B498-43B3-948B-1728B52AA6E4}">
                  <adec:decorative xmlns:adec="http://schemas.microsoft.com/office/drawing/2017/decorative" val="1"/>
                </a:ext>
              </a:extLst>
            </p:cNvPr>
            <p:cNvSpPr>
              <a:spLocks/>
            </p:cNvSpPr>
            <p:nvPr/>
          </p:nvSpPr>
          <p:spPr bwMode="auto">
            <a:xfrm>
              <a:off x="9677232" y="3176797"/>
              <a:ext cx="65950" cy="65950"/>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9" name="Freeform: Shape 344">
              <a:extLst>
                <a:ext uri="{FF2B5EF4-FFF2-40B4-BE49-F238E27FC236}">
                  <a16:creationId xmlns:a16="http://schemas.microsoft.com/office/drawing/2014/main" id="{AD1FCF26-6DAD-4E97-B125-F9A672CBE27A}"/>
                </a:ext>
                <a:ext uri="{C183D7F6-B498-43B3-948B-1728B52AA6E4}">
                  <adec:decorative xmlns:adec="http://schemas.microsoft.com/office/drawing/2017/decorative" val="1"/>
                </a:ext>
              </a:extLst>
            </p:cNvPr>
            <p:cNvSpPr>
              <a:spLocks/>
            </p:cNvSpPr>
            <p:nvPr/>
          </p:nvSpPr>
          <p:spPr bwMode="auto">
            <a:xfrm>
              <a:off x="9755077" y="3176797"/>
              <a:ext cx="65950" cy="65950"/>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0" name="Freeform: Shape 345">
              <a:extLst>
                <a:ext uri="{FF2B5EF4-FFF2-40B4-BE49-F238E27FC236}">
                  <a16:creationId xmlns:a16="http://schemas.microsoft.com/office/drawing/2014/main" id="{5EB1E0A6-8D29-4112-BF5D-0326FE8D7326}"/>
                </a:ext>
                <a:ext uri="{C183D7F6-B498-43B3-948B-1728B52AA6E4}">
                  <adec:decorative xmlns:adec="http://schemas.microsoft.com/office/drawing/2017/decorative" val="1"/>
                </a:ext>
              </a:extLst>
            </p:cNvPr>
            <p:cNvSpPr>
              <a:spLocks/>
            </p:cNvSpPr>
            <p:nvPr/>
          </p:nvSpPr>
          <p:spPr bwMode="auto">
            <a:xfrm>
              <a:off x="10074441" y="3176797"/>
              <a:ext cx="50947" cy="65950"/>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1" name="Freeform: Shape 346">
              <a:extLst>
                <a:ext uri="{FF2B5EF4-FFF2-40B4-BE49-F238E27FC236}">
                  <a16:creationId xmlns:a16="http://schemas.microsoft.com/office/drawing/2014/main" id="{B2F20B1D-131F-4A39-83F3-BF4BE2087515}"/>
                </a:ext>
                <a:ext uri="{C183D7F6-B498-43B3-948B-1728B52AA6E4}">
                  <adec:decorative xmlns:adec="http://schemas.microsoft.com/office/drawing/2017/decorative" val="1"/>
                </a:ext>
              </a:extLst>
            </p:cNvPr>
            <p:cNvSpPr>
              <a:spLocks/>
            </p:cNvSpPr>
            <p:nvPr/>
          </p:nvSpPr>
          <p:spPr bwMode="auto">
            <a:xfrm>
              <a:off x="8966664" y="3246656"/>
              <a:ext cx="65946" cy="65950"/>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2" name="Freeform: Shape 347">
              <a:extLst>
                <a:ext uri="{FF2B5EF4-FFF2-40B4-BE49-F238E27FC236}">
                  <a16:creationId xmlns:a16="http://schemas.microsoft.com/office/drawing/2014/main" id="{1E5A850D-37D0-4144-9F0E-C76615045539}"/>
                </a:ext>
                <a:ext uri="{C183D7F6-B498-43B3-948B-1728B52AA6E4}">
                  <adec:decorative xmlns:adec="http://schemas.microsoft.com/office/drawing/2017/decorative" val="1"/>
                </a:ext>
              </a:extLst>
            </p:cNvPr>
            <p:cNvSpPr>
              <a:spLocks/>
            </p:cNvSpPr>
            <p:nvPr/>
          </p:nvSpPr>
          <p:spPr bwMode="auto">
            <a:xfrm>
              <a:off x="7856905" y="3246657"/>
              <a:ext cx="65960" cy="65950"/>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3" name="Freeform: Shape 348">
              <a:extLst>
                <a:ext uri="{FF2B5EF4-FFF2-40B4-BE49-F238E27FC236}">
                  <a16:creationId xmlns:a16="http://schemas.microsoft.com/office/drawing/2014/main" id="{76F8BDCE-C8C4-4B94-B792-4791CECD75BA}"/>
                </a:ext>
                <a:ext uri="{C183D7F6-B498-43B3-948B-1728B52AA6E4}">
                  <adec:decorative xmlns:adec="http://schemas.microsoft.com/office/drawing/2017/decorative" val="1"/>
                </a:ext>
              </a:extLst>
            </p:cNvPr>
            <p:cNvSpPr>
              <a:spLocks/>
            </p:cNvSpPr>
            <p:nvPr/>
          </p:nvSpPr>
          <p:spPr bwMode="auto">
            <a:xfrm>
              <a:off x="9517551" y="3246657"/>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4" name="Freeform: Shape 349">
              <a:extLst>
                <a:ext uri="{FF2B5EF4-FFF2-40B4-BE49-F238E27FC236}">
                  <a16:creationId xmlns:a16="http://schemas.microsoft.com/office/drawing/2014/main" id="{F2D64FD6-E16E-4793-9B1C-547980802F3D}"/>
                </a:ext>
                <a:ext uri="{C183D7F6-B498-43B3-948B-1728B52AA6E4}">
                  <adec:decorative xmlns:adec="http://schemas.microsoft.com/office/drawing/2017/decorative" val="1"/>
                </a:ext>
              </a:extLst>
            </p:cNvPr>
            <p:cNvSpPr>
              <a:spLocks/>
            </p:cNvSpPr>
            <p:nvPr/>
          </p:nvSpPr>
          <p:spPr bwMode="auto">
            <a:xfrm>
              <a:off x="7379861" y="3318513"/>
              <a:ext cx="65963" cy="65950"/>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5" name="Freeform: Shape 350">
              <a:extLst>
                <a:ext uri="{FF2B5EF4-FFF2-40B4-BE49-F238E27FC236}">
                  <a16:creationId xmlns:a16="http://schemas.microsoft.com/office/drawing/2014/main" id="{D957E51F-57CA-471E-B35D-C486CF0DF990}"/>
                </a:ext>
                <a:ext uri="{C183D7F6-B498-43B3-948B-1728B52AA6E4}">
                  <adec:decorative xmlns:adec="http://schemas.microsoft.com/office/drawing/2017/decorative" val="1"/>
                </a:ext>
              </a:extLst>
            </p:cNvPr>
            <p:cNvSpPr>
              <a:spLocks/>
            </p:cNvSpPr>
            <p:nvPr/>
          </p:nvSpPr>
          <p:spPr bwMode="auto">
            <a:xfrm>
              <a:off x="7695232" y="3318513"/>
              <a:ext cx="65944" cy="65950"/>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6" name="Freeform: Shape 351">
              <a:extLst>
                <a:ext uri="{FF2B5EF4-FFF2-40B4-BE49-F238E27FC236}">
                  <a16:creationId xmlns:a16="http://schemas.microsoft.com/office/drawing/2014/main" id="{C6E4A49B-7FEC-4DA1-96DA-CD8DA0E00D23}"/>
                </a:ext>
                <a:ext uri="{C183D7F6-B498-43B3-948B-1728B52AA6E4}">
                  <adec:decorative xmlns:adec="http://schemas.microsoft.com/office/drawing/2017/decorative" val="1"/>
                </a:ext>
              </a:extLst>
            </p:cNvPr>
            <p:cNvSpPr>
              <a:spLocks/>
            </p:cNvSpPr>
            <p:nvPr/>
          </p:nvSpPr>
          <p:spPr bwMode="auto">
            <a:xfrm>
              <a:off x="7856903" y="3318513"/>
              <a:ext cx="65958" cy="65950"/>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7" name="Freeform: Shape 352">
              <a:extLst>
                <a:ext uri="{FF2B5EF4-FFF2-40B4-BE49-F238E27FC236}">
                  <a16:creationId xmlns:a16="http://schemas.microsoft.com/office/drawing/2014/main" id="{A0B52F0D-EFF2-4635-8F12-702A1F94A542}"/>
                </a:ext>
                <a:ext uri="{C183D7F6-B498-43B3-948B-1728B52AA6E4}">
                  <adec:decorative xmlns:adec="http://schemas.microsoft.com/office/drawing/2017/decorative" val="1"/>
                </a:ext>
              </a:extLst>
            </p:cNvPr>
            <p:cNvSpPr>
              <a:spLocks/>
            </p:cNvSpPr>
            <p:nvPr/>
          </p:nvSpPr>
          <p:spPr bwMode="auto">
            <a:xfrm>
              <a:off x="9677232" y="3318513"/>
              <a:ext cx="65950" cy="65950"/>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8" name="Freeform: Shape 353">
              <a:extLst>
                <a:ext uri="{FF2B5EF4-FFF2-40B4-BE49-F238E27FC236}">
                  <a16:creationId xmlns:a16="http://schemas.microsoft.com/office/drawing/2014/main" id="{1B9DB4B0-CA7A-465D-AEEF-CF84447AB64F}"/>
                </a:ext>
                <a:ext uri="{C183D7F6-B498-43B3-948B-1728B52AA6E4}">
                  <adec:decorative xmlns:adec="http://schemas.microsoft.com/office/drawing/2017/decorative" val="1"/>
                </a:ext>
              </a:extLst>
            </p:cNvPr>
            <p:cNvSpPr>
              <a:spLocks/>
            </p:cNvSpPr>
            <p:nvPr/>
          </p:nvSpPr>
          <p:spPr bwMode="auto">
            <a:xfrm>
              <a:off x="9836913" y="3318513"/>
              <a:ext cx="65950" cy="65950"/>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9" name="Freeform: Shape 354">
              <a:extLst>
                <a:ext uri="{FF2B5EF4-FFF2-40B4-BE49-F238E27FC236}">
                  <a16:creationId xmlns:a16="http://schemas.microsoft.com/office/drawing/2014/main" id="{86D1262A-F1DA-450F-90C5-357078B7D68B}"/>
                </a:ext>
                <a:ext uri="{C183D7F6-B498-43B3-948B-1728B52AA6E4}">
                  <adec:decorative xmlns:adec="http://schemas.microsoft.com/office/drawing/2017/decorative" val="1"/>
                </a:ext>
              </a:extLst>
            </p:cNvPr>
            <p:cNvSpPr>
              <a:spLocks/>
            </p:cNvSpPr>
            <p:nvPr/>
          </p:nvSpPr>
          <p:spPr bwMode="auto">
            <a:xfrm>
              <a:off x="10074441" y="3318513"/>
              <a:ext cx="65950" cy="65950"/>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0" name="Freeform: Shape 355">
              <a:extLst>
                <a:ext uri="{FF2B5EF4-FFF2-40B4-BE49-F238E27FC236}">
                  <a16:creationId xmlns:a16="http://schemas.microsoft.com/office/drawing/2014/main" id="{2CEA3476-D6B9-4BB1-A589-988AC8B435F1}"/>
                </a:ext>
                <a:ext uri="{C183D7F6-B498-43B3-948B-1728B52AA6E4}">
                  <adec:decorative xmlns:adec="http://schemas.microsoft.com/office/drawing/2017/decorative" val="1"/>
                </a:ext>
              </a:extLst>
            </p:cNvPr>
            <p:cNvSpPr>
              <a:spLocks/>
            </p:cNvSpPr>
            <p:nvPr/>
          </p:nvSpPr>
          <p:spPr bwMode="auto">
            <a:xfrm>
              <a:off x="7144328" y="3318514"/>
              <a:ext cx="65958" cy="65950"/>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1" name="Freeform: Shape 356">
              <a:extLst>
                <a:ext uri="{FF2B5EF4-FFF2-40B4-BE49-F238E27FC236}">
                  <a16:creationId xmlns:a16="http://schemas.microsoft.com/office/drawing/2014/main" id="{9248ACC0-741B-4158-9C75-13E0A71742DA}"/>
                </a:ext>
                <a:ext uri="{C183D7F6-B498-43B3-948B-1728B52AA6E4}">
                  <adec:decorative xmlns:adec="http://schemas.microsoft.com/office/drawing/2017/decorative" val="1"/>
                </a:ext>
              </a:extLst>
            </p:cNvPr>
            <p:cNvSpPr>
              <a:spLocks/>
            </p:cNvSpPr>
            <p:nvPr/>
          </p:nvSpPr>
          <p:spPr bwMode="auto">
            <a:xfrm>
              <a:off x="8252102" y="4543202"/>
              <a:ext cx="65945" cy="65950"/>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2" name="Freeform: Shape 357">
              <a:extLst>
                <a:ext uri="{FF2B5EF4-FFF2-40B4-BE49-F238E27FC236}">
                  <a16:creationId xmlns:a16="http://schemas.microsoft.com/office/drawing/2014/main" id="{BDA4B180-DA8F-415E-B47A-74B0033F41F5}"/>
                </a:ext>
                <a:ext uri="{C183D7F6-B498-43B3-948B-1728B52AA6E4}">
                  <adec:decorative xmlns:adec="http://schemas.microsoft.com/office/drawing/2017/decorative" val="1"/>
                </a:ext>
              </a:extLst>
            </p:cNvPr>
            <p:cNvSpPr>
              <a:spLocks/>
            </p:cNvSpPr>
            <p:nvPr/>
          </p:nvSpPr>
          <p:spPr bwMode="auto">
            <a:xfrm>
              <a:off x="7695229" y="3392366"/>
              <a:ext cx="65944" cy="65950"/>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3" name="Freeform: Shape 358">
              <a:extLst>
                <a:ext uri="{FF2B5EF4-FFF2-40B4-BE49-F238E27FC236}">
                  <a16:creationId xmlns:a16="http://schemas.microsoft.com/office/drawing/2014/main" id="{0FEA0D65-3CA7-444E-9ED4-47FD21885057}"/>
                </a:ext>
                <a:ext uri="{C183D7F6-B498-43B3-948B-1728B52AA6E4}">
                  <adec:decorative xmlns:adec="http://schemas.microsoft.com/office/drawing/2017/decorative" val="1"/>
                </a:ext>
              </a:extLst>
            </p:cNvPr>
            <p:cNvSpPr>
              <a:spLocks/>
            </p:cNvSpPr>
            <p:nvPr/>
          </p:nvSpPr>
          <p:spPr bwMode="auto">
            <a:xfrm>
              <a:off x="8886816" y="3392366"/>
              <a:ext cx="65949" cy="65950"/>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4" name="Freeform: Shape 359">
              <a:extLst>
                <a:ext uri="{FF2B5EF4-FFF2-40B4-BE49-F238E27FC236}">
                  <a16:creationId xmlns:a16="http://schemas.microsoft.com/office/drawing/2014/main" id="{239F74BB-59E2-4C77-9C62-8F01E1AECD5E}"/>
                </a:ext>
                <a:ext uri="{C183D7F6-B498-43B3-948B-1728B52AA6E4}">
                  <adec:decorative xmlns:adec="http://schemas.microsoft.com/office/drawing/2017/decorative" val="1"/>
                </a:ext>
              </a:extLst>
            </p:cNvPr>
            <p:cNvSpPr>
              <a:spLocks/>
            </p:cNvSpPr>
            <p:nvPr/>
          </p:nvSpPr>
          <p:spPr bwMode="auto">
            <a:xfrm>
              <a:off x="9282021" y="3392366"/>
              <a:ext cx="65950" cy="65950"/>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5" name="Freeform: Shape 360">
              <a:extLst>
                <a:ext uri="{FF2B5EF4-FFF2-40B4-BE49-F238E27FC236}">
                  <a16:creationId xmlns:a16="http://schemas.microsoft.com/office/drawing/2014/main" id="{1C78B1A2-566A-4694-8E10-8395AFF612AB}"/>
                </a:ext>
                <a:ext uri="{C183D7F6-B498-43B3-948B-1728B52AA6E4}">
                  <adec:decorative xmlns:adec="http://schemas.microsoft.com/office/drawing/2017/decorative" val="1"/>
                </a:ext>
              </a:extLst>
            </p:cNvPr>
            <p:cNvSpPr>
              <a:spLocks/>
            </p:cNvSpPr>
            <p:nvPr/>
          </p:nvSpPr>
          <p:spPr bwMode="auto">
            <a:xfrm>
              <a:off x="9439706" y="3392366"/>
              <a:ext cx="65950" cy="65950"/>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6" name="Freeform: Shape 361">
              <a:extLst>
                <a:ext uri="{FF2B5EF4-FFF2-40B4-BE49-F238E27FC236}">
                  <a16:creationId xmlns:a16="http://schemas.microsoft.com/office/drawing/2014/main" id="{ED06E757-1E72-4FBB-B3A4-6A6BB7D60DC5}"/>
                </a:ext>
                <a:ext uri="{C183D7F6-B498-43B3-948B-1728B52AA6E4}">
                  <adec:decorative xmlns:adec="http://schemas.microsoft.com/office/drawing/2017/decorative" val="1"/>
                </a:ext>
              </a:extLst>
            </p:cNvPr>
            <p:cNvSpPr>
              <a:spLocks/>
            </p:cNvSpPr>
            <p:nvPr/>
          </p:nvSpPr>
          <p:spPr bwMode="auto">
            <a:xfrm>
              <a:off x="9677232" y="3392366"/>
              <a:ext cx="65950" cy="65950"/>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7" name="Freeform: Shape 362">
              <a:extLst>
                <a:ext uri="{FF2B5EF4-FFF2-40B4-BE49-F238E27FC236}">
                  <a16:creationId xmlns:a16="http://schemas.microsoft.com/office/drawing/2014/main" id="{8E798661-1554-4F9D-AA36-01ECB288DBC9}"/>
                </a:ext>
                <a:ext uri="{C183D7F6-B498-43B3-948B-1728B52AA6E4}">
                  <adec:decorative xmlns:adec="http://schemas.microsoft.com/office/drawing/2017/decorative" val="1"/>
                </a:ext>
              </a:extLst>
            </p:cNvPr>
            <p:cNvSpPr>
              <a:spLocks/>
            </p:cNvSpPr>
            <p:nvPr/>
          </p:nvSpPr>
          <p:spPr bwMode="auto">
            <a:xfrm>
              <a:off x="9996596" y="3392366"/>
              <a:ext cx="65950" cy="65950"/>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8" name="Freeform: Shape 363">
              <a:extLst>
                <a:ext uri="{FF2B5EF4-FFF2-40B4-BE49-F238E27FC236}">
                  <a16:creationId xmlns:a16="http://schemas.microsoft.com/office/drawing/2014/main" id="{B894C487-E776-4EF9-A9AF-09AC992EE893}"/>
                </a:ext>
                <a:ext uri="{C183D7F6-B498-43B3-948B-1728B52AA6E4}">
                  <adec:decorative xmlns:adec="http://schemas.microsoft.com/office/drawing/2017/decorative" val="1"/>
                </a:ext>
              </a:extLst>
            </p:cNvPr>
            <p:cNvSpPr>
              <a:spLocks/>
            </p:cNvSpPr>
            <p:nvPr/>
          </p:nvSpPr>
          <p:spPr bwMode="auto">
            <a:xfrm>
              <a:off x="10074441" y="3392366"/>
              <a:ext cx="65950" cy="65950"/>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9" name="Freeform: Shape 364">
              <a:extLst>
                <a:ext uri="{FF2B5EF4-FFF2-40B4-BE49-F238E27FC236}">
                  <a16:creationId xmlns:a16="http://schemas.microsoft.com/office/drawing/2014/main" id="{A4567B62-B414-43C5-941C-DCE1DDB39B49}"/>
                </a:ext>
                <a:ext uri="{C183D7F6-B498-43B3-948B-1728B52AA6E4}">
                  <adec:decorative xmlns:adec="http://schemas.microsoft.com/office/drawing/2017/decorative" val="1"/>
                </a:ext>
              </a:extLst>
            </p:cNvPr>
            <p:cNvSpPr>
              <a:spLocks/>
            </p:cNvSpPr>
            <p:nvPr/>
          </p:nvSpPr>
          <p:spPr bwMode="auto">
            <a:xfrm>
              <a:off x="10154282" y="3407439"/>
              <a:ext cx="13980" cy="43009"/>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0" name="Freeform: Shape 365">
              <a:extLst>
                <a:ext uri="{FF2B5EF4-FFF2-40B4-BE49-F238E27FC236}">
                  <a16:creationId xmlns:a16="http://schemas.microsoft.com/office/drawing/2014/main" id="{A7025254-6657-4491-9A7F-2D69B2F6F409}"/>
                </a:ext>
                <a:ext uri="{C183D7F6-B498-43B3-948B-1728B52AA6E4}">
                  <adec:decorative xmlns:adec="http://schemas.microsoft.com/office/drawing/2017/decorative" val="1"/>
                </a:ext>
              </a:extLst>
            </p:cNvPr>
            <p:cNvSpPr>
              <a:spLocks/>
            </p:cNvSpPr>
            <p:nvPr/>
          </p:nvSpPr>
          <p:spPr bwMode="auto">
            <a:xfrm>
              <a:off x="7302015" y="3462226"/>
              <a:ext cx="65943" cy="65950"/>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1" name="Freeform: Shape 366">
              <a:extLst>
                <a:ext uri="{FF2B5EF4-FFF2-40B4-BE49-F238E27FC236}">
                  <a16:creationId xmlns:a16="http://schemas.microsoft.com/office/drawing/2014/main" id="{90F1A3C5-F167-4BE1-A2FF-3AD5A5C838A5}"/>
                </a:ext>
                <a:ext uri="{C183D7F6-B498-43B3-948B-1728B52AA6E4}">
                  <adec:decorative xmlns:adec="http://schemas.microsoft.com/office/drawing/2017/decorative" val="1"/>
                </a:ext>
              </a:extLst>
            </p:cNvPr>
            <p:cNvSpPr>
              <a:spLocks/>
            </p:cNvSpPr>
            <p:nvPr/>
          </p:nvSpPr>
          <p:spPr bwMode="auto">
            <a:xfrm>
              <a:off x="9124335" y="3462226"/>
              <a:ext cx="65952" cy="65950"/>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2" name="Freeform: Shape 367">
              <a:extLst>
                <a:ext uri="{FF2B5EF4-FFF2-40B4-BE49-F238E27FC236}">
                  <a16:creationId xmlns:a16="http://schemas.microsoft.com/office/drawing/2014/main" id="{81991406-6D63-420E-B800-B70F9826F462}"/>
                </a:ext>
                <a:ext uri="{C183D7F6-B498-43B3-948B-1728B52AA6E4}">
                  <adec:decorative xmlns:adec="http://schemas.microsoft.com/office/drawing/2017/decorative" val="1"/>
                </a:ext>
              </a:extLst>
            </p:cNvPr>
            <p:cNvSpPr>
              <a:spLocks/>
            </p:cNvSpPr>
            <p:nvPr/>
          </p:nvSpPr>
          <p:spPr bwMode="auto">
            <a:xfrm>
              <a:off x="9202185" y="3462226"/>
              <a:ext cx="65944" cy="65950"/>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3" name="Freeform: Shape 368">
              <a:extLst>
                <a:ext uri="{FF2B5EF4-FFF2-40B4-BE49-F238E27FC236}">
                  <a16:creationId xmlns:a16="http://schemas.microsoft.com/office/drawing/2014/main" id="{3B4FC13C-8C65-4348-A4A4-B3F3876ED18B}"/>
                </a:ext>
                <a:ext uri="{C183D7F6-B498-43B3-948B-1728B52AA6E4}">
                  <adec:decorative xmlns:adec="http://schemas.microsoft.com/office/drawing/2017/decorative" val="1"/>
                </a:ext>
              </a:extLst>
            </p:cNvPr>
            <p:cNvSpPr>
              <a:spLocks/>
            </p:cNvSpPr>
            <p:nvPr/>
          </p:nvSpPr>
          <p:spPr bwMode="auto">
            <a:xfrm>
              <a:off x="7379852" y="3534084"/>
              <a:ext cx="65960" cy="65950"/>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4" name="Freeform: Shape 369">
              <a:extLst>
                <a:ext uri="{FF2B5EF4-FFF2-40B4-BE49-F238E27FC236}">
                  <a16:creationId xmlns:a16="http://schemas.microsoft.com/office/drawing/2014/main" id="{AFB93073-E270-4594-BDBE-9F9FC1847D43}"/>
                </a:ext>
                <a:ext uri="{C183D7F6-B498-43B3-948B-1728B52AA6E4}">
                  <adec:decorative xmlns:adec="http://schemas.microsoft.com/office/drawing/2017/decorative" val="1"/>
                </a:ext>
              </a:extLst>
            </p:cNvPr>
            <p:cNvSpPr>
              <a:spLocks/>
            </p:cNvSpPr>
            <p:nvPr/>
          </p:nvSpPr>
          <p:spPr bwMode="auto">
            <a:xfrm>
              <a:off x="7537550" y="3534084"/>
              <a:ext cx="65945" cy="65949"/>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5" name="Freeform: Shape 370">
              <a:extLst>
                <a:ext uri="{FF2B5EF4-FFF2-40B4-BE49-F238E27FC236}">
                  <a16:creationId xmlns:a16="http://schemas.microsoft.com/office/drawing/2014/main" id="{E518AEE2-6126-4533-9F08-80F9C7E94386}"/>
                </a:ext>
                <a:ext uri="{C183D7F6-B498-43B3-948B-1728B52AA6E4}">
                  <adec:decorative xmlns:adec="http://schemas.microsoft.com/office/drawing/2017/decorative" val="1"/>
                </a:ext>
              </a:extLst>
            </p:cNvPr>
            <p:cNvSpPr>
              <a:spLocks/>
            </p:cNvSpPr>
            <p:nvPr/>
          </p:nvSpPr>
          <p:spPr bwMode="auto">
            <a:xfrm>
              <a:off x="9202185" y="3534084"/>
              <a:ext cx="65944" cy="65949"/>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6" name="Freeform: Shape 371">
              <a:extLst>
                <a:ext uri="{FF2B5EF4-FFF2-40B4-BE49-F238E27FC236}">
                  <a16:creationId xmlns:a16="http://schemas.microsoft.com/office/drawing/2014/main" id="{3C63BC50-9D62-49AF-94CE-525423C6E12F}"/>
                </a:ext>
                <a:ext uri="{C183D7F6-B498-43B3-948B-1728B52AA6E4}">
                  <adec:decorative xmlns:adec="http://schemas.microsoft.com/office/drawing/2017/decorative" val="1"/>
                </a:ext>
              </a:extLst>
            </p:cNvPr>
            <p:cNvSpPr>
              <a:spLocks/>
            </p:cNvSpPr>
            <p:nvPr/>
          </p:nvSpPr>
          <p:spPr bwMode="auto">
            <a:xfrm>
              <a:off x="9439706" y="3534084"/>
              <a:ext cx="65950" cy="65949"/>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7" name="Freeform: Shape 372">
              <a:extLst>
                <a:ext uri="{FF2B5EF4-FFF2-40B4-BE49-F238E27FC236}">
                  <a16:creationId xmlns:a16="http://schemas.microsoft.com/office/drawing/2014/main" id="{5541EC38-E393-4DE8-8995-EAE6B2B3C8FE}"/>
                </a:ext>
                <a:ext uri="{C183D7F6-B498-43B3-948B-1728B52AA6E4}">
                  <adec:decorative xmlns:adec="http://schemas.microsoft.com/office/drawing/2017/decorative" val="1"/>
                </a:ext>
              </a:extLst>
            </p:cNvPr>
            <p:cNvSpPr>
              <a:spLocks/>
            </p:cNvSpPr>
            <p:nvPr/>
          </p:nvSpPr>
          <p:spPr bwMode="auto">
            <a:xfrm>
              <a:off x="9916754" y="3534084"/>
              <a:ext cx="65950" cy="65950"/>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8" name="Freeform: Shape 373">
              <a:extLst>
                <a:ext uri="{FF2B5EF4-FFF2-40B4-BE49-F238E27FC236}">
                  <a16:creationId xmlns:a16="http://schemas.microsoft.com/office/drawing/2014/main" id="{721C0B13-4DC0-455A-9082-26773F016396}"/>
                </a:ext>
                <a:ext uri="{C183D7F6-B498-43B3-948B-1728B52AA6E4}">
                  <adec:decorative xmlns:adec="http://schemas.microsoft.com/office/drawing/2017/decorative" val="1"/>
                </a:ext>
              </a:extLst>
            </p:cNvPr>
            <p:cNvSpPr>
              <a:spLocks/>
            </p:cNvSpPr>
            <p:nvPr/>
          </p:nvSpPr>
          <p:spPr bwMode="auto">
            <a:xfrm>
              <a:off x="9996595" y="3534084"/>
              <a:ext cx="65950" cy="65949"/>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9" name="Freeform: Shape 374">
              <a:extLst>
                <a:ext uri="{FF2B5EF4-FFF2-40B4-BE49-F238E27FC236}">
                  <a16:creationId xmlns:a16="http://schemas.microsoft.com/office/drawing/2014/main" id="{6DF28AD4-315D-48C1-A7F9-CE587E9CA0D8}"/>
                </a:ext>
                <a:ext uri="{C183D7F6-B498-43B3-948B-1728B52AA6E4}">
                  <adec:decorative xmlns:adec="http://schemas.microsoft.com/office/drawing/2017/decorative" val="1"/>
                </a:ext>
              </a:extLst>
            </p:cNvPr>
            <p:cNvSpPr>
              <a:spLocks/>
            </p:cNvSpPr>
            <p:nvPr/>
          </p:nvSpPr>
          <p:spPr bwMode="auto">
            <a:xfrm>
              <a:off x="10154281" y="3538092"/>
              <a:ext cx="26285" cy="59170"/>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0" name="Freeform: Shape 375">
              <a:extLst>
                <a:ext uri="{FF2B5EF4-FFF2-40B4-BE49-F238E27FC236}">
                  <a16:creationId xmlns:a16="http://schemas.microsoft.com/office/drawing/2014/main" id="{C89FD51B-B6B5-4A5F-8D5C-BE9AC150CE40}"/>
                </a:ext>
                <a:ext uri="{C183D7F6-B498-43B3-948B-1728B52AA6E4}">
                  <adec:decorative xmlns:adec="http://schemas.microsoft.com/office/drawing/2017/decorative" val="1"/>
                </a:ext>
              </a:extLst>
            </p:cNvPr>
            <p:cNvSpPr>
              <a:spLocks/>
            </p:cNvSpPr>
            <p:nvPr/>
          </p:nvSpPr>
          <p:spPr bwMode="auto">
            <a:xfrm>
              <a:off x="8966656" y="3605938"/>
              <a:ext cx="65948" cy="65950"/>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1" name="Freeform: Shape 376">
              <a:extLst>
                <a:ext uri="{FF2B5EF4-FFF2-40B4-BE49-F238E27FC236}">
                  <a16:creationId xmlns:a16="http://schemas.microsoft.com/office/drawing/2014/main" id="{E4BC2224-B74F-4087-81A7-9385410444F9}"/>
                </a:ext>
                <a:ext uri="{C183D7F6-B498-43B3-948B-1728B52AA6E4}">
                  <adec:decorative xmlns:adec="http://schemas.microsoft.com/office/drawing/2017/decorative" val="1"/>
                </a:ext>
              </a:extLst>
            </p:cNvPr>
            <p:cNvSpPr>
              <a:spLocks/>
            </p:cNvSpPr>
            <p:nvPr/>
          </p:nvSpPr>
          <p:spPr bwMode="auto">
            <a:xfrm>
              <a:off x="9282021" y="3605938"/>
              <a:ext cx="65950" cy="65950"/>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2" name="Freeform: Shape 377">
              <a:extLst>
                <a:ext uri="{FF2B5EF4-FFF2-40B4-BE49-F238E27FC236}">
                  <a16:creationId xmlns:a16="http://schemas.microsoft.com/office/drawing/2014/main" id="{EDFD9C61-5495-4431-8D6E-E4A405FB254E}"/>
                </a:ext>
                <a:ext uri="{C183D7F6-B498-43B3-948B-1728B52AA6E4}">
                  <adec:decorative xmlns:adec="http://schemas.microsoft.com/office/drawing/2017/decorative" val="1"/>
                </a:ext>
              </a:extLst>
            </p:cNvPr>
            <p:cNvSpPr>
              <a:spLocks/>
            </p:cNvSpPr>
            <p:nvPr/>
          </p:nvSpPr>
          <p:spPr bwMode="auto">
            <a:xfrm>
              <a:off x="10074441" y="3605938"/>
              <a:ext cx="65950" cy="65950"/>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3" name="Freeform: Shape 378">
              <a:extLst>
                <a:ext uri="{FF2B5EF4-FFF2-40B4-BE49-F238E27FC236}">
                  <a16:creationId xmlns:a16="http://schemas.microsoft.com/office/drawing/2014/main" id="{9E436AB9-61CD-49CD-8A77-2640E6507337}"/>
                </a:ext>
                <a:ext uri="{C183D7F6-B498-43B3-948B-1728B52AA6E4}">
                  <adec:decorative xmlns:adec="http://schemas.microsoft.com/office/drawing/2017/decorative" val="1"/>
                </a:ext>
              </a:extLst>
            </p:cNvPr>
            <p:cNvSpPr>
              <a:spLocks/>
            </p:cNvSpPr>
            <p:nvPr/>
          </p:nvSpPr>
          <p:spPr bwMode="auto">
            <a:xfrm>
              <a:off x="10154282" y="3608476"/>
              <a:ext cx="29972" cy="62161"/>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4" name="Freeform: Shape 379">
              <a:extLst>
                <a:ext uri="{FF2B5EF4-FFF2-40B4-BE49-F238E27FC236}">
                  <a16:creationId xmlns:a16="http://schemas.microsoft.com/office/drawing/2014/main" id="{26DA7A38-B3E2-4FD8-9DDD-780FF37CE135}"/>
                </a:ext>
                <a:ext uri="{C183D7F6-B498-43B3-948B-1728B52AA6E4}">
                  <adec:decorative xmlns:adec="http://schemas.microsoft.com/office/drawing/2017/decorative" val="1"/>
                </a:ext>
              </a:extLst>
            </p:cNvPr>
            <p:cNvSpPr>
              <a:spLocks/>
            </p:cNvSpPr>
            <p:nvPr/>
          </p:nvSpPr>
          <p:spPr bwMode="auto">
            <a:xfrm>
              <a:off x="7302004" y="3679791"/>
              <a:ext cx="65944" cy="65950"/>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5" name="Freeform: Shape 380">
              <a:extLst>
                <a:ext uri="{FF2B5EF4-FFF2-40B4-BE49-F238E27FC236}">
                  <a16:creationId xmlns:a16="http://schemas.microsoft.com/office/drawing/2014/main" id="{7AAAD886-AC93-4327-8B3C-2D462F3DFBCB}"/>
                </a:ext>
                <a:ext uri="{C183D7F6-B498-43B3-948B-1728B52AA6E4}">
                  <adec:decorative xmlns:adec="http://schemas.microsoft.com/office/drawing/2017/decorative" val="1"/>
                </a:ext>
              </a:extLst>
            </p:cNvPr>
            <p:cNvSpPr>
              <a:spLocks/>
            </p:cNvSpPr>
            <p:nvPr/>
          </p:nvSpPr>
          <p:spPr bwMode="auto">
            <a:xfrm>
              <a:off x="9124335" y="3679792"/>
              <a:ext cx="65951" cy="65950"/>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6" name="Freeform: Shape 381">
              <a:extLst>
                <a:ext uri="{FF2B5EF4-FFF2-40B4-BE49-F238E27FC236}">
                  <a16:creationId xmlns:a16="http://schemas.microsoft.com/office/drawing/2014/main" id="{72CCE75B-F4BD-41CF-9F65-1E37157B9D24}"/>
                </a:ext>
                <a:ext uri="{C183D7F6-B498-43B3-948B-1728B52AA6E4}">
                  <adec:decorative xmlns:adec="http://schemas.microsoft.com/office/drawing/2017/decorative" val="1"/>
                </a:ext>
              </a:extLst>
            </p:cNvPr>
            <p:cNvSpPr>
              <a:spLocks/>
            </p:cNvSpPr>
            <p:nvPr/>
          </p:nvSpPr>
          <p:spPr bwMode="auto">
            <a:xfrm>
              <a:off x="9517550" y="3679792"/>
              <a:ext cx="65950" cy="65950"/>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7" name="Freeform: Shape 382">
              <a:extLst>
                <a:ext uri="{FF2B5EF4-FFF2-40B4-BE49-F238E27FC236}">
                  <a16:creationId xmlns:a16="http://schemas.microsoft.com/office/drawing/2014/main" id="{729CFF85-1D2A-48A0-A70D-170E65121519}"/>
                </a:ext>
                <a:ext uri="{C183D7F6-B498-43B3-948B-1728B52AA6E4}">
                  <adec:decorative xmlns:adec="http://schemas.microsoft.com/office/drawing/2017/decorative" val="1"/>
                </a:ext>
              </a:extLst>
            </p:cNvPr>
            <p:cNvSpPr>
              <a:spLocks/>
            </p:cNvSpPr>
            <p:nvPr/>
          </p:nvSpPr>
          <p:spPr bwMode="auto">
            <a:xfrm>
              <a:off x="9755077" y="3679791"/>
              <a:ext cx="65950" cy="6595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8" name="Freeform: Shape 383">
              <a:extLst>
                <a:ext uri="{FF2B5EF4-FFF2-40B4-BE49-F238E27FC236}">
                  <a16:creationId xmlns:a16="http://schemas.microsoft.com/office/drawing/2014/main" id="{B60C390D-9F92-4D17-B95A-5E0D4BC96DFD}"/>
                </a:ext>
                <a:ext uri="{C183D7F6-B498-43B3-948B-1728B52AA6E4}">
                  <adec:decorative xmlns:adec="http://schemas.microsoft.com/office/drawing/2017/decorative" val="1"/>
                </a:ext>
              </a:extLst>
            </p:cNvPr>
            <p:cNvSpPr>
              <a:spLocks/>
            </p:cNvSpPr>
            <p:nvPr/>
          </p:nvSpPr>
          <p:spPr bwMode="auto">
            <a:xfrm>
              <a:off x="9202183" y="3753645"/>
              <a:ext cx="65945" cy="65950"/>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9" name="Freeform: Shape 384">
              <a:extLst>
                <a:ext uri="{FF2B5EF4-FFF2-40B4-BE49-F238E27FC236}">
                  <a16:creationId xmlns:a16="http://schemas.microsoft.com/office/drawing/2014/main" id="{634A9CD2-4235-477D-9C48-5E67FBA64405}"/>
                </a:ext>
                <a:ext uri="{C183D7F6-B498-43B3-948B-1728B52AA6E4}">
                  <adec:decorative xmlns:adec="http://schemas.microsoft.com/office/drawing/2017/decorative" val="1"/>
                </a:ext>
              </a:extLst>
            </p:cNvPr>
            <p:cNvSpPr>
              <a:spLocks/>
            </p:cNvSpPr>
            <p:nvPr/>
          </p:nvSpPr>
          <p:spPr bwMode="auto">
            <a:xfrm>
              <a:off x="9439706" y="3753645"/>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0" name="Freeform: Shape 385">
              <a:extLst>
                <a:ext uri="{FF2B5EF4-FFF2-40B4-BE49-F238E27FC236}">
                  <a16:creationId xmlns:a16="http://schemas.microsoft.com/office/drawing/2014/main" id="{351301BE-982E-453F-9D2F-4FBABA3F4C91}"/>
                </a:ext>
                <a:ext uri="{C183D7F6-B498-43B3-948B-1728B52AA6E4}">
                  <adec:decorative xmlns:adec="http://schemas.microsoft.com/office/drawing/2017/decorative" val="1"/>
                </a:ext>
              </a:extLst>
            </p:cNvPr>
            <p:cNvSpPr>
              <a:spLocks/>
            </p:cNvSpPr>
            <p:nvPr/>
          </p:nvSpPr>
          <p:spPr bwMode="auto">
            <a:xfrm>
              <a:off x="9597390" y="3753645"/>
              <a:ext cx="65950" cy="6595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1" name="Freeform: Shape 386">
              <a:extLst>
                <a:ext uri="{FF2B5EF4-FFF2-40B4-BE49-F238E27FC236}">
                  <a16:creationId xmlns:a16="http://schemas.microsoft.com/office/drawing/2014/main" id="{7B0FC90D-BE72-4CE1-835E-5968EAD0ED7D}"/>
                </a:ext>
                <a:ext uri="{C183D7F6-B498-43B3-948B-1728B52AA6E4}">
                  <adec:decorative xmlns:adec="http://schemas.microsoft.com/office/drawing/2017/decorative" val="1"/>
                </a:ext>
              </a:extLst>
            </p:cNvPr>
            <p:cNvSpPr>
              <a:spLocks/>
            </p:cNvSpPr>
            <p:nvPr/>
          </p:nvSpPr>
          <p:spPr bwMode="auto">
            <a:xfrm>
              <a:off x="7457695" y="3821508"/>
              <a:ext cx="65951" cy="65950"/>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2" name="Freeform: Shape 387">
              <a:extLst>
                <a:ext uri="{FF2B5EF4-FFF2-40B4-BE49-F238E27FC236}">
                  <a16:creationId xmlns:a16="http://schemas.microsoft.com/office/drawing/2014/main" id="{97E407BF-AB02-4B3D-9071-DF083CBF9DFF}"/>
                </a:ext>
                <a:ext uri="{C183D7F6-B498-43B3-948B-1728B52AA6E4}">
                  <adec:decorative xmlns:adec="http://schemas.microsoft.com/office/drawing/2017/decorative" val="1"/>
                </a:ext>
              </a:extLst>
            </p:cNvPr>
            <p:cNvSpPr>
              <a:spLocks/>
            </p:cNvSpPr>
            <p:nvPr/>
          </p:nvSpPr>
          <p:spPr bwMode="auto">
            <a:xfrm>
              <a:off x="7856886" y="3821508"/>
              <a:ext cx="65954" cy="65950"/>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3" name="Freeform: Shape 388">
              <a:extLst>
                <a:ext uri="{FF2B5EF4-FFF2-40B4-BE49-F238E27FC236}">
                  <a16:creationId xmlns:a16="http://schemas.microsoft.com/office/drawing/2014/main" id="{DA42365E-59AC-4763-8A86-055331559751}"/>
                </a:ext>
                <a:ext uri="{C183D7F6-B498-43B3-948B-1728B52AA6E4}">
                  <adec:decorative xmlns:adec="http://schemas.microsoft.com/office/drawing/2017/decorative" val="1"/>
                </a:ext>
              </a:extLst>
            </p:cNvPr>
            <p:cNvSpPr>
              <a:spLocks/>
            </p:cNvSpPr>
            <p:nvPr/>
          </p:nvSpPr>
          <p:spPr bwMode="auto">
            <a:xfrm>
              <a:off x="9755077" y="3821508"/>
              <a:ext cx="65950" cy="6595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4" name="Freeform: Shape 389">
              <a:extLst>
                <a:ext uri="{FF2B5EF4-FFF2-40B4-BE49-F238E27FC236}">
                  <a16:creationId xmlns:a16="http://schemas.microsoft.com/office/drawing/2014/main" id="{E626BF3A-FBDD-4408-B113-31E3CE442A98}"/>
                </a:ext>
                <a:ext uri="{C183D7F6-B498-43B3-948B-1728B52AA6E4}">
                  <adec:decorative xmlns:adec="http://schemas.microsoft.com/office/drawing/2017/decorative" val="1"/>
                </a:ext>
              </a:extLst>
            </p:cNvPr>
            <p:cNvSpPr>
              <a:spLocks/>
            </p:cNvSpPr>
            <p:nvPr/>
          </p:nvSpPr>
          <p:spPr bwMode="auto">
            <a:xfrm>
              <a:off x="7615374" y="3891370"/>
              <a:ext cx="65945" cy="65950"/>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5" name="Freeform: Shape 390">
              <a:extLst>
                <a:ext uri="{FF2B5EF4-FFF2-40B4-BE49-F238E27FC236}">
                  <a16:creationId xmlns:a16="http://schemas.microsoft.com/office/drawing/2014/main" id="{EC50777C-4F2E-4344-B035-D136304805D8}"/>
                </a:ext>
                <a:ext uri="{C183D7F6-B498-43B3-948B-1728B52AA6E4}">
                  <adec:decorative xmlns:adec="http://schemas.microsoft.com/office/drawing/2017/decorative" val="1"/>
                </a:ext>
              </a:extLst>
            </p:cNvPr>
            <p:cNvSpPr>
              <a:spLocks/>
            </p:cNvSpPr>
            <p:nvPr/>
          </p:nvSpPr>
          <p:spPr bwMode="auto">
            <a:xfrm>
              <a:off x="8804976" y="3891370"/>
              <a:ext cx="65950" cy="65950"/>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6" name="Freeform: Shape 391">
              <a:extLst>
                <a:ext uri="{FF2B5EF4-FFF2-40B4-BE49-F238E27FC236}">
                  <a16:creationId xmlns:a16="http://schemas.microsoft.com/office/drawing/2014/main" id="{EC30AF07-DA10-4E38-8BF8-6686BBB2287A}"/>
                </a:ext>
                <a:ext uri="{C183D7F6-B498-43B3-948B-1728B52AA6E4}">
                  <adec:decorative xmlns:adec="http://schemas.microsoft.com/office/drawing/2017/decorative" val="1"/>
                </a:ext>
              </a:extLst>
            </p:cNvPr>
            <p:cNvSpPr>
              <a:spLocks/>
            </p:cNvSpPr>
            <p:nvPr/>
          </p:nvSpPr>
          <p:spPr bwMode="auto">
            <a:xfrm>
              <a:off x="9044497" y="3891370"/>
              <a:ext cx="65948" cy="65950"/>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7" name="Freeform: Shape 392">
              <a:extLst>
                <a:ext uri="{FF2B5EF4-FFF2-40B4-BE49-F238E27FC236}">
                  <a16:creationId xmlns:a16="http://schemas.microsoft.com/office/drawing/2014/main" id="{F8F4B9BA-9998-4418-9628-738A377B62C8}"/>
                </a:ext>
                <a:ext uri="{C183D7F6-B498-43B3-948B-1728B52AA6E4}">
                  <adec:decorative xmlns:adec="http://schemas.microsoft.com/office/drawing/2017/decorative" val="1"/>
                </a:ext>
              </a:extLst>
            </p:cNvPr>
            <p:cNvSpPr>
              <a:spLocks/>
            </p:cNvSpPr>
            <p:nvPr/>
          </p:nvSpPr>
          <p:spPr bwMode="auto">
            <a:xfrm>
              <a:off x="9282020" y="3891370"/>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8" name="Freeform: Shape 393">
              <a:extLst>
                <a:ext uri="{FF2B5EF4-FFF2-40B4-BE49-F238E27FC236}">
                  <a16:creationId xmlns:a16="http://schemas.microsoft.com/office/drawing/2014/main" id="{C3EB3CD5-3DC1-47EF-8753-92540006F462}"/>
                </a:ext>
                <a:ext uri="{C183D7F6-B498-43B3-948B-1728B52AA6E4}">
                  <adec:decorative xmlns:adec="http://schemas.microsoft.com/office/drawing/2017/decorative" val="1"/>
                </a:ext>
              </a:extLst>
            </p:cNvPr>
            <p:cNvSpPr>
              <a:spLocks/>
            </p:cNvSpPr>
            <p:nvPr/>
          </p:nvSpPr>
          <p:spPr bwMode="auto">
            <a:xfrm>
              <a:off x="9439706" y="3891371"/>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9" name="Freeform: Shape 394">
              <a:extLst>
                <a:ext uri="{FF2B5EF4-FFF2-40B4-BE49-F238E27FC236}">
                  <a16:creationId xmlns:a16="http://schemas.microsoft.com/office/drawing/2014/main" id="{01600477-0218-41A0-8C73-9C2AEA8D3AB0}"/>
                </a:ext>
                <a:ext uri="{C183D7F6-B498-43B3-948B-1728B52AA6E4}">
                  <adec:decorative xmlns:adec="http://schemas.microsoft.com/office/drawing/2017/decorative" val="1"/>
                </a:ext>
              </a:extLst>
            </p:cNvPr>
            <p:cNvSpPr>
              <a:spLocks/>
            </p:cNvSpPr>
            <p:nvPr/>
          </p:nvSpPr>
          <p:spPr bwMode="auto">
            <a:xfrm>
              <a:off x="9597391" y="3891371"/>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0" name="Freeform: Shape 395">
              <a:extLst>
                <a:ext uri="{FF2B5EF4-FFF2-40B4-BE49-F238E27FC236}">
                  <a16:creationId xmlns:a16="http://schemas.microsoft.com/office/drawing/2014/main" id="{6D38B864-6D4D-486D-8E06-439C3ABD1316}"/>
                </a:ext>
                <a:ext uri="{C183D7F6-B498-43B3-948B-1728B52AA6E4}">
                  <adec:decorative xmlns:adec="http://schemas.microsoft.com/office/drawing/2017/decorative" val="1"/>
                </a:ext>
              </a:extLst>
            </p:cNvPr>
            <p:cNvSpPr>
              <a:spLocks/>
            </p:cNvSpPr>
            <p:nvPr/>
          </p:nvSpPr>
          <p:spPr bwMode="auto">
            <a:xfrm>
              <a:off x="9677232" y="3891371"/>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1" name="Freeform: Shape 396">
              <a:extLst>
                <a:ext uri="{FF2B5EF4-FFF2-40B4-BE49-F238E27FC236}">
                  <a16:creationId xmlns:a16="http://schemas.microsoft.com/office/drawing/2014/main" id="{1AACBC45-1FE7-4413-A1F1-E0104C294A98}"/>
                </a:ext>
                <a:ext uri="{C183D7F6-B498-43B3-948B-1728B52AA6E4}">
                  <adec:decorative xmlns:adec="http://schemas.microsoft.com/office/drawing/2017/decorative" val="1"/>
                </a:ext>
              </a:extLst>
            </p:cNvPr>
            <p:cNvSpPr>
              <a:spLocks/>
            </p:cNvSpPr>
            <p:nvPr/>
          </p:nvSpPr>
          <p:spPr bwMode="auto">
            <a:xfrm>
              <a:off x="9124335" y="3967219"/>
              <a:ext cx="65951" cy="65950"/>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2" name="Freeform: Shape 397">
              <a:extLst>
                <a:ext uri="{FF2B5EF4-FFF2-40B4-BE49-F238E27FC236}">
                  <a16:creationId xmlns:a16="http://schemas.microsoft.com/office/drawing/2014/main" id="{B7BEF2B3-BFA8-4B63-9ABF-BA9039F3CD39}"/>
                </a:ext>
                <a:ext uri="{C183D7F6-B498-43B3-948B-1728B52AA6E4}">
                  <adec:decorative xmlns:adec="http://schemas.microsoft.com/office/drawing/2017/decorative" val="1"/>
                </a:ext>
              </a:extLst>
            </p:cNvPr>
            <p:cNvSpPr>
              <a:spLocks/>
            </p:cNvSpPr>
            <p:nvPr/>
          </p:nvSpPr>
          <p:spPr bwMode="auto">
            <a:xfrm>
              <a:off x="9597391" y="3967219"/>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3" name="Freeform: Shape 398">
              <a:extLst>
                <a:ext uri="{FF2B5EF4-FFF2-40B4-BE49-F238E27FC236}">
                  <a16:creationId xmlns:a16="http://schemas.microsoft.com/office/drawing/2014/main" id="{48E8A3BC-8943-49BE-9852-B7F55DDECC25}"/>
                </a:ext>
                <a:ext uri="{C183D7F6-B498-43B3-948B-1728B52AA6E4}">
                  <adec:decorative xmlns:adec="http://schemas.microsoft.com/office/drawing/2017/decorative" val="1"/>
                </a:ext>
              </a:extLst>
            </p:cNvPr>
            <p:cNvSpPr>
              <a:spLocks/>
            </p:cNvSpPr>
            <p:nvPr/>
          </p:nvSpPr>
          <p:spPr bwMode="auto">
            <a:xfrm>
              <a:off x="9755077" y="3967219"/>
              <a:ext cx="65950" cy="6595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4" name="Freeform: Shape 399">
              <a:extLst>
                <a:ext uri="{FF2B5EF4-FFF2-40B4-BE49-F238E27FC236}">
                  <a16:creationId xmlns:a16="http://schemas.microsoft.com/office/drawing/2014/main" id="{9DE28169-F400-469A-B242-2EA1262B3369}"/>
                </a:ext>
                <a:ext uri="{C183D7F6-B498-43B3-948B-1728B52AA6E4}">
                  <adec:decorative xmlns:adec="http://schemas.microsoft.com/office/drawing/2017/decorative" val="1"/>
                </a:ext>
              </a:extLst>
            </p:cNvPr>
            <p:cNvSpPr>
              <a:spLocks/>
            </p:cNvSpPr>
            <p:nvPr/>
          </p:nvSpPr>
          <p:spPr bwMode="auto">
            <a:xfrm>
              <a:off x="9916754" y="3967219"/>
              <a:ext cx="65950" cy="65950"/>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5" name="Freeform: Shape 400">
              <a:extLst>
                <a:ext uri="{FF2B5EF4-FFF2-40B4-BE49-F238E27FC236}">
                  <a16:creationId xmlns:a16="http://schemas.microsoft.com/office/drawing/2014/main" id="{E5BEB003-CBCF-4470-B3CA-CA5C8CCB3018}"/>
                </a:ext>
                <a:ext uri="{C183D7F6-B498-43B3-948B-1728B52AA6E4}">
                  <adec:decorative xmlns:adec="http://schemas.microsoft.com/office/drawing/2017/decorative" val="1"/>
                </a:ext>
              </a:extLst>
            </p:cNvPr>
            <p:cNvSpPr>
              <a:spLocks/>
            </p:cNvSpPr>
            <p:nvPr/>
          </p:nvSpPr>
          <p:spPr bwMode="auto">
            <a:xfrm>
              <a:off x="8014568" y="4041072"/>
              <a:ext cx="65949" cy="65950"/>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6" name="Freeform: Shape 401">
              <a:extLst>
                <a:ext uri="{FF2B5EF4-FFF2-40B4-BE49-F238E27FC236}">
                  <a16:creationId xmlns:a16="http://schemas.microsoft.com/office/drawing/2014/main" id="{DFB8D103-A18A-4104-8CAF-B6195ED2951E}"/>
                </a:ext>
                <a:ext uri="{C183D7F6-B498-43B3-948B-1728B52AA6E4}">
                  <adec:decorative xmlns:adec="http://schemas.microsoft.com/office/drawing/2017/decorative" val="1"/>
                </a:ext>
              </a:extLst>
            </p:cNvPr>
            <p:cNvSpPr>
              <a:spLocks/>
            </p:cNvSpPr>
            <p:nvPr/>
          </p:nvSpPr>
          <p:spPr bwMode="auto">
            <a:xfrm>
              <a:off x="9282021" y="4041072"/>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7" name="Freeform: Shape 402">
              <a:extLst>
                <a:ext uri="{FF2B5EF4-FFF2-40B4-BE49-F238E27FC236}">
                  <a16:creationId xmlns:a16="http://schemas.microsoft.com/office/drawing/2014/main" id="{6AAD60BA-985F-4F02-8B38-19F7A601A68B}"/>
                </a:ext>
                <a:ext uri="{C183D7F6-B498-43B3-948B-1728B52AA6E4}">
                  <adec:decorative xmlns:adec="http://schemas.microsoft.com/office/drawing/2017/decorative" val="1"/>
                </a:ext>
              </a:extLst>
            </p:cNvPr>
            <p:cNvSpPr>
              <a:spLocks/>
            </p:cNvSpPr>
            <p:nvPr/>
          </p:nvSpPr>
          <p:spPr bwMode="auto">
            <a:xfrm>
              <a:off x="9439706" y="4041072"/>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8" name="Freeform: Shape 403">
              <a:extLst>
                <a:ext uri="{FF2B5EF4-FFF2-40B4-BE49-F238E27FC236}">
                  <a16:creationId xmlns:a16="http://schemas.microsoft.com/office/drawing/2014/main" id="{50DE4CB1-0376-4AA6-BB15-9D0E6F526F17}"/>
                </a:ext>
                <a:ext uri="{C183D7F6-B498-43B3-948B-1728B52AA6E4}">
                  <adec:decorative xmlns:adec="http://schemas.microsoft.com/office/drawing/2017/decorative" val="1"/>
                </a:ext>
              </a:extLst>
            </p:cNvPr>
            <p:cNvSpPr>
              <a:spLocks/>
            </p:cNvSpPr>
            <p:nvPr/>
          </p:nvSpPr>
          <p:spPr bwMode="auto">
            <a:xfrm>
              <a:off x="9836913" y="4112927"/>
              <a:ext cx="65950" cy="65950"/>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9" name="Freeform: Shape 404">
              <a:extLst>
                <a:ext uri="{FF2B5EF4-FFF2-40B4-BE49-F238E27FC236}">
                  <a16:creationId xmlns:a16="http://schemas.microsoft.com/office/drawing/2014/main" id="{71BD5B34-5494-4270-989E-C48B972F3FEA}"/>
                </a:ext>
                <a:ext uri="{C183D7F6-B498-43B3-948B-1728B52AA6E4}">
                  <adec:decorative xmlns:adec="http://schemas.microsoft.com/office/drawing/2017/decorative" val="1"/>
                </a:ext>
              </a:extLst>
            </p:cNvPr>
            <p:cNvSpPr>
              <a:spLocks/>
            </p:cNvSpPr>
            <p:nvPr/>
          </p:nvSpPr>
          <p:spPr bwMode="auto">
            <a:xfrm>
              <a:off x="7775042" y="4112928"/>
              <a:ext cx="65949" cy="65950"/>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0" name="Freeform: Shape 405">
              <a:extLst>
                <a:ext uri="{FF2B5EF4-FFF2-40B4-BE49-F238E27FC236}">
                  <a16:creationId xmlns:a16="http://schemas.microsoft.com/office/drawing/2014/main" id="{D1457C97-2FF1-4397-9AFF-7A8C4A633D5B}"/>
                </a:ext>
                <a:ext uri="{C183D7F6-B498-43B3-948B-1728B52AA6E4}">
                  <adec:decorative xmlns:adec="http://schemas.microsoft.com/office/drawing/2017/decorative" val="1"/>
                </a:ext>
              </a:extLst>
            </p:cNvPr>
            <p:cNvSpPr>
              <a:spLocks/>
            </p:cNvSpPr>
            <p:nvPr/>
          </p:nvSpPr>
          <p:spPr bwMode="auto">
            <a:xfrm>
              <a:off x="9677232" y="4112928"/>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1" name="Freeform: Shape 406">
              <a:extLst>
                <a:ext uri="{FF2B5EF4-FFF2-40B4-BE49-F238E27FC236}">
                  <a16:creationId xmlns:a16="http://schemas.microsoft.com/office/drawing/2014/main" id="{34794ED3-34CB-469E-B686-C5FBAF60DB70}"/>
                </a:ext>
                <a:ext uri="{C183D7F6-B498-43B3-948B-1728B52AA6E4}">
                  <adec:decorative xmlns:adec="http://schemas.microsoft.com/office/drawing/2017/decorative" val="1"/>
                </a:ext>
              </a:extLst>
            </p:cNvPr>
            <p:cNvSpPr>
              <a:spLocks/>
            </p:cNvSpPr>
            <p:nvPr/>
          </p:nvSpPr>
          <p:spPr bwMode="auto">
            <a:xfrm>
              <a:off x="8172249" y="4182787"/>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2" name="Freeform: Shape 407">
              <a:extLst>
                <a:ext uri="{FF2B5EF4-FFF2-40B4-BE49-F238E27FC236}">
                  <a16:creationId xmlns:a16="http://schemas.microsoft.com/office/drawing/2014/main" id="{85650886-CA25-4B82-BE43-4C8C47127046}"/>
                </a:ext>
                <a:ext uri="{C183D7F6-B498-43B3-948B-1728B52AA6E4}">
                  <adec:decorative xmlns:adec="http://schemas.microsoft.com/office/drawing/2017/decorative" val="1"/>
                </a:ext>
              </a:extLst>
            </p:cNvPr>
            <p:cNvSpPr>
              <a:spLocks/>
            </p:cNvSpPr>
            <p:nvPr/>
          </p:nvSpPr>
          <p:spPr bwMode="auto">
            <a:xfrm>
              <a:off x="9282020" y="4182787"/>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3" name="Freeform: Shape 408">
              <a:extLst>
                <a:ext uri="{FF2B5EF4-FFF2-40B4-BE49-F238E27FC236}">
                  <a16:creationId xmlns:a16="http://schemas.microsoft.com/office/drawing/2014/main" id="{7343AFF6-A782-486F-A2B2-BAB3932A3650}"/>
                </a:ext>
                <a:ext uri="{C183D7F6-B498-43B3-948B-1728B52AA6E4}">
                  <adec:decorative xmlns:adec="http://schemas.microsoft.com/office/drawing/2017/decorative" val="1"/>
                </a:ext>
              </a:extLst>
            </p:cNvPr>
            <p:cNvSpPr>
              <a:spLocks/>
            </p:cNvSpPr>
            <p:nvPr/>
          </p:nvSpPr>
          <p:spPr bwMode="auto">
            <a:xfrm>
              <a:off x="9597390" y="4182787"/>
              <a:ext cx="65950" cy="6595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4" name="Freeform: Shape 409">
              <a:extLst>
                <a:ext uri="{FF2B5EF4-FFF2-40B4-BE49-F238E27FC236}">
                  <a16:creationId xmlns:a16="http://schemas.microsoft.com/office/drawing/2014/main" id="{3590B709-A839-4F87-9D35-45E302653600}"/>
                </a:ext>
                <a:ext uri="{C183D7F6-B498-43B3-948B-1728B52AA6E4}">
                  <adec:decorative xmlns:adec="http://schemas.microsoft.com/office/drawing/2017/decorative" val="1"/>
                </a:ext>
              </a:extLst>
            </p:cNvPr>
            <p:cNvSpPr>
              <a:spLocks/>
            </p:cNvSpPr>
            <p:nvPr/>
          </p:nvSpPr>
          <p:spPr bwMode="auto">
            <a:xfrm>
              <a:off x="7695201" y="4254644"/>
              <a:ext cx="65947" cy="65950"/>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5" name="Freeform: Shape 410">
              <a:extLst>
                <a:ext uri="{FF2B5EF4-FFF2-40B4-BE49-F238E27FC236}">
                  <a16:creationId xmlns:a16="http://schemas.microsoft.com/office/drawing/2014/main" id="{628BBCEC-F879-4475-8076-E82762758A53}"/>
                </a:ext>
                <a:ext uri="{C183D7F6-B498-43B3-948B-1728B52AA6E4}">
                  <adec:decorative xmlns:adec="http://schemas.microsoft.com/office/drawing/2017/decorative" val="1"/>
                </a:ext>
              </a:extLst>
            </p:cNvPr>
            <p:cNvSpPr>
              <a:spLocks/>
            </p:cNvSpPr>
            <p:nvPr/>
          </p:nvSpPr>
          <p:spPr bwMode="auto">
            <a:xfrm>
              <a:off x="8329924" y="4254644"/>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6" name="Freeform: Shape 411">
              <a:extLst>
                <a:ext uri="{FF2B5EF4-FFF2-40B4-BE49-F238E27FC236}">
                  <a16:creationId xmlns:a16="http://schemas.microsoft.com/office/drawing/2014/main" id="{6E1BE50C-F212-4E25-B51E-45FC8F0116DB}"/>
                </a:ext>
                <a:ext uri="{C183D7F6-B498-43B3-948B-1728B52AA6E4}">
                  <adec:decorative xmlns:adec="http://schemas.microsoft.com/office/drawing/2017/decorative" val="1"/>
                </a:ext>
              </a:extLst>
            </p:cNvPr>
            <p:cNvSpPr>
              <a:spLocks/>
            </p:cNvSpPr>
            <p:nvPr/>
          </p:nvSpPr>
          <p:spPr bwMode="auto">
            <a:xfrm>
              <a:off x="9282020" y="4254644"/>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7" name="Freeform: Shape 412">
              <a:extLst>
                <a:ext uri="{FF2B5EF4-FFF2-40B4-BE49-F238E27FC236}">
                  <a16:creationId xmlns:a16="http://schemas.microsoft.com/office/drawing/2014/main" id="{10F9779F-D194-49D5-8AD4-7DF316B829E2}"/>
                </a:ext>
                <a:ext uri="{C183D7F6-B498-43B3-948B-1728B52AA6E4}">
                  <adec:decorative xmlns:adec="http://schemas.microsoft.com/office/drawing/2017/decorative" val="1"/>
                </a:ext>
              </a:extLst>
            </p:cNvPr>
            <p:cNvSpPr>
              <a:spLocks/>
            </p:cNvSpPr>
            <p:nvPr/>
          </p:nvSpPr>
          <p:spPr bwMode="auto">
            <a:xfrm>
              <a:off x="9439704" y="4254644"/>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8" name="Freeform: Shape 413">
              <a:extLst>
                <a:ext uri="{FF2B5EF4-FFF2-40B4-BE49-F238E27FC236}">
                  <a16:creationId xmlns:a16="http://schemas.microsoft.com/office/drawing/2014/main" id="{25B8E25F-FD01-46A3-B9CA-6B7FB5638D51}"/>
                </a:ext>
                <a:ext uri="{C183D7F6-B498-43B3-948B-1728B52AA6E4}">
                  <adec:decorative xmlns:adec="http://schemas.microsoft.com/office/drawing/2017/decorative" val="1"/>
                </a:ext>
              </a:extLst>
            </p:cNvPr>
            <p:cNvSpPr>
              <a:spLocks/>
            </p:cNvSpPr>
            <p:nvPr/>
          </p:nvSpPr>
          <p:spPr bwMode="auto">
            <a:xfrm>
              <a:off x="8014561" y="4332488"/>
              <a:ext cx="65949" cy="65950"/>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9" name="Freeform: Shape 414">
              <a:extLst>
                <a:ext uri="{FF2B5EF4-FFF2-40B4-BE49-F238E27FC236}">
                  <a16:creationId xmlns:a16="http://schemas.microsoft.com/office/drawing/2014/main" id="{FDBB6987-9370-4F13-B5CF-E71757DC6FB1}"/>
                </a:ext>
                <a:ext uri="{C183D7F6-B498-43B3-948B-1728B52AA6E4}">
                  <adec:decorative xmlns:adec="http://schemas.microsoft.com/office/drawing/2017/decorative" val="1"/>
                </a:ext>
              </a:extLst>
            </p:cNvPr>
            <p:cNvSpPr>
              <a:spLocks/>
            </p:cNvSpPr>
            <p:nvPr/>
          </p:nvSpPr>
          <p:spPr bwMode="auto">
            <a:xfrm>
              <a:off x="8172246" y="4332488"/>
              <a:ext cx="65950" cy="65950"/>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0" name="Freeform: Shape 415">
              <a:extLst>
                <a:ext uri="{FF2B5EF4-FFF2-40B4-BE49-F238E27FC236}">
                  <a16:creationId xmlns:a16="http://schemas.microsoft.com/office/drawing/2014/main" id="{7939FE7E-0318-4293-8789-730E370F20DE}"/>
                </a:ext>
                <a:ext uri="{C183D7F6-B498-43B3-948B-1728B52AA6E4}">
                  <adec:decorative xmlns:adec="http://schemas.microsoft.com/office/drawing/2017/decorative" val="1"/>
                </a:ext>
              </a:extLst>
            </p:cNvPr>
            <p:cNvSpPr>
              <a:spLocks/>
            </p:cNvSpPr>
            <p:nvPr/>
          </p:nvSpPr>
          <p:spPr bwMode="auto">
            <a:xfrm>
              <a:off x="8409761" y="4332488"/>
              <a:ext cx="65950" cy="65950"/>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1" name="Freeform: Shape 416">
              <a:extLst>
                <a:ext uri="{FF2B5EF4-FFF2-40B4-BE49-F238E27FC236}">
                  <a16:creationId xmlns:a16="http://schemas.microsoft.com/office/drawing/2014/main" id="{D6751951-6180-4D64-8871-E0F27EFD9533}"/>
                </a:ext>
                <a:ext uri="{C183D7F6-B498-43B3-948B-1728B52AA6E4}">
                  <adec:decorative xmlns:adec="http://schemas.microsoft.com/office/drawing/2017/decorative" val="1"/>
                </a:ext>
              </a:extLst>
            </p:cNvPr>
            <p:cNvSpPr>
              <a:spLocks/>
            </p:cNvSpPr>
            <p:nvPr/>
          </p:nvSpPr>
          <p:spPr bwMode="auto">
            <a:xfrm>
              <a:off x="7775036" y="4404345"/>
              <a:ext cx="65950" cy="65950"/>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2" name="Freeform: Shape 417">
              <a:extLst>
                <a:ext uri="{FF2B5EF4-FFF2-40B4-BE49-F238E27FC236}">
                  <a16:creationId xmlns:a16="http://schemas.microsoft.com/office/drawing/2014/main" id="{817F9DE8-BB8B-429B-97F1-B28B3E8EDEE7}"/>
                </a:ext>
                <a:ext uri="{C183D7F6-B498-43B3-948B-1728B52AA6E4}">
                  <adec:decorative xmlns:adec="http://schemas.microsoft.com/office/drawing/2017/decorative" val="1"/>
                </a:ext>
              </a:extLst>
            </p:cNvPr>
            <p:cNvSpPr>
              <a:spLocks/>
            </p:cNvSpPr>
            <p:nvPr/>
          </p:nvSpPr>
          <p:spPr bwMode="auto">
            <a:xfrm>
              <a:off x="9282021" y="4546064"/>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3" name="Freeform: Shape 418">
              <a:extLst>
                <a:ext uri="{FF2B5EF4-FFF2-40B4-BE49-F238E27FC236}">
                  <a16:creationId xmlns:a16="http://schemas.microsoft.com/office/drawing/2014/main" id="{2ABCE6AD-B964-4D1E-924E-92DBB94C83BF}"/>
                </a:ext>
                <a:ext uri="{C183D7F6-B498-43B3-948B-1728B52AA6E4}">
                  <adec:decorative xmlns:adec="http://schemas.microsoft.com/office/drawing/2017/decorative" val="1"/>
                </a:ext>
              </a:extLst>
            </p:cNvPr>
            <p:cNvSpPr>
              <a:spLocks/>
            </p:cNvSpPr>
            <p:nvPr/>
          </p:nvSpPr>
          <p:spPr bwMode="auto">
            <a:xfrm>
              <a:off x="9439706" y="4546064"/>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4" name="Freeform: Shape 419">
              <a:extLst>
                <a:ext uri="{FF2B5EF4-FFF2-40B4-BE49-F238E27FC236}">
                  <a16:creationId xmlns:a16="http://schemas.microsoft.com/office/drawing/2014/main" id="{C3008541-559A-4C39-BAFB-352D81DB84AF}"/>
                </a:ext>
                <a:ext uri="{C183D7F6-B498-43B3-948B-1728B52AA6E4}">
                  <adec:decorative xmlns:adec="http://schemas.microsoft.com/office/drawing/2017/decorative" val="1"/>
                </a:ext>
              </a:extLst>
            </p:cNvPr>
            <p:cNvSpPr>
              <a:spLocks/>
            </p:cNvSpPr>
            <p:nvPr/>
          </p:nvSpPr>
          <p:spPr bwMode="auto">
            <a:xfrm>
              <a:off x="9597391" y="4619916"/>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5" name="Freeform: Shape 420">
              <a:extLst>
                <a:ext uri="{FF2B5EF4-FFF2-40B4-BE49-F238E27FC236}">
                  <a16:creationId xmlns:a16="http://schemas.microsoft.com/office/drawing/2014/main" id="{7F2A6EAB-2B5A-429C-8311-D6A85B3C1048}"/>
                </a:ext>
                <a:ext uri="{C183D7F6-B498-43B3-948B-1728B52AA6E4}">
                  <adec:decorative xmlns:adec="http://schemas.microsoft.com/office/drawing/2017/decorative" val="1"/>
                </a:ext>
              </a:extLst>
            </p:cNvPr>
            <p:cNvSpPr>
              <a:spLocks/>
            </p:cNvSpPr>
            <p:nvPr/>
          </p:nvSpPr>
          <p:spPr bwMode="auto">
            <a:xfrm>
              <a:off x="9836913" y="4619917"/>
              <a:ext cx="48385" cy="56736"/>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6" name="Freeform: Shape 421">
              <a:extLst>
                <a:ext uri="{FF2B5EF4-FFF2-40B4-BE49-F238E27FC236}">
                  <a16:creationId xmlns:a16="http://schemas.microsoft.com/office/drawing/2014/main" id="{B14180A8-E6F4-4016-9A2C-FA596F953C24}"/>
                </a:ext>
                <a:ext uri="{C183D7F6-B498-43B3-948B-1728B52AA6E4}">
                  <adec:decorative xmlns:adec="http://schemas.microsoft.com/office/drawing/2017/decorative" val="1"/>
                </a:ext>
              </a:extLst>
            </p:cNvPr>
            <p:cNvSpPr>
              <a:spLocks/>
            </p:cNvSpPr>
            <p:nvPr/>
          </p:nvSpPr>
          <p:spPr bwMode="auto">
            <a:xfrm>
              <a:off x="8014557" y="4619917"/>
              <a:ext cx="65949" cy="65950"/>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7" name="Freeform: Shape 422">
              <a:extLst>
                <a:ext uri="{FF2B5EF4-FFF2-40B4-BE49-F238E27FC236}">
                  <a16:creationId xmlns:a16="http://schemas.microsoft.com/office/drawing/2014/main" id="{E35D2962-CA00-44E8-8BF8-FBC9AC06F4C7}"/>
                </a:ext>
                <a:ext uri="{C183D7F6-B498-43B3-948B-1728B52AA6E4}">
                  <adec:decorative xmlns:adec="http://schemas.microsoft.com/office/drawing/2017/decorative" val="1"/>
                </a:ext>
              </a:extLst>
            </p:cNvPr>
            <p:cNvSpPr>
              <a:spLocks/>
            </p:cNvSpPr>
            <p:nvPr/>
          </p:nvSpPr>
          <p:spPr bwMode="auto">
            <a:xfrm>
              <a:off x="9517551" y="4404345"/>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8" name="Freeform: Shape 423">
              <a:extLst>
                <a:ext uri="{FF2B5EF4-FFF2-40B4-BE49-F238E27FC236}">
                  <a16:creationId xmlns:a16="http://schemas.microsoft.com/office/drawing/2014/main" id="{B8B543CB-F3F8-4F45-8869-CC637A843DE4}"/>
                </a:ext>
                <a:ext uri="{C183D7F6-B498-43B3-948B-1728B52AA6E4}">
                  <adec:decorative xmlns:adec="http://schemas.microsoft.com/office/drawing/2017/decorative" val="1"/>
                </a:ext>
              </a:extLst>
            </p:cNvPr>
            <p:cNvSpPr>
              <a:spLocks/>
            </p:cNvSpPr>
            <p:nvPr/>
          </p:nvSpPr>
          <p:spPr bwMode="auto">
            <a:xfrm>
              <a:off x="7856869" y="4693768"/>
              <a:ext cx="65951" cy="65950"/>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9" name="Freeform: Shape 424">
              <a:extLst>
                <a:ext uri="{FF2B5EF4-FFF2-40B4-BE49-F238E27FC236}">
                  <a16:creationId xmlns:a16="http://schemas.microsoft.com/office/drawing/2014/main" id="{762675BD-7BEE-4828-9826-D9FD7734C84A}"/>
                </a:ext>
                <a:ext uri="{C183D7F6-B498-43B3-948B-1728B52AA6E4}">
                  <adec:decorative xmlns:adec="http://schemas.microsoft.com/office/drawing/2017/decorative" val="1"/>
                </a:ext>
              </a:extLst>
            </p:cNvPr>
            <p:cNvSpPr>
              <a:spLocks/>
            </p:cNvSpPr>
            <p:nvPr/>
          </p:nvSpPr>
          <p:spPr bwMode="auto">
            <a:xfrm>
              <a:off x="9597391" y="4693768"/>
              <a:ext cx="65950" cy="65950"/>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0" name="Freeform: Shape 425">
              <a:extLst>
                <a:ext uri="{FF2B5EF4-FFF2-40B4-BE49-F238E27FC236}">
                  <a16:creationId xmlns:a16="http://schemas.microsoft.com/office/drawing/2014/main" id="{0BEB23C8-7EAC-4D2B-AD1F-26C346E5D228}"/>
                </a:ext>
                <a:ext uri="{C183D7F6-B498-43B3-948B-1728B52AA6E4}">
                  <adec:decorative xmlns:adec="http://schemas.microsoft.com/office/drawing/2017/decorative" val="1"/>
                </a:ext>
              </a:extLst>
            </p:cNvPr>
            <p:cNvSpPr>
              <a:spLocks/>
            </p:cNvSpPr>
            <p:nvPr/>
          </p:nvSpPr>
          <p:spPr bwMode="auto">
            <a:xfrm>
              <a:off x="8014553" y="4765625"/>
              <a:ext cx="65950" cy="6595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1" name="Freeform: Shape 426">
              <a:extLst>
                <a:ext uri="{FF2B5EF4-FFF2-40B4-BE49-F238E27FC236}">
                  <a16:creationId xmlns:a16="http://schemas.microsoft.com/office/drawing/2014/main" id="{AE91453A-25AB-45AB-AF60-1673F7BF8212}"/>
                </a:ext>
                <a:ext uri="{C183D7F6-B498-43B3-948B-1728B52AA6E4}">
                  <adec:decorative xmlns:adec="http://schemas.microsoft.com/office/drawing/2017/decorative" val="1"/>
                </a:ext>
              </a:extLst>
            </p:cNvPr>
            <p:cNvSpPr>
              <a:spLocks/>
            </p:cNvSpPr>
            <p:nvPr/>
          </p:nvSpPr>
          <p:spPr bwMode="auto">
            <a:xfrm>
              <a:off x="9282021" y="4765625"/>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2" name="Freeform: Shape 427">
              <a:extLst>
                <a:ext uri="{FF2B5EF4-FFF2-40B4-BE49-F238E27FC236}">
                  <a16:creationId xmlns:a16="http://schemas.microsoft.com/office/drawing/2014/main" id="{40A75819-E6D2-44EA-8470-1B0BE10BEBDA}"/>
                </a:ext>
                <a:ext uri="{C183D7F6-B498-43B3-948B-1728B52AA6E4}">
                  <adec:decorative xmlns:adec="http://schemas.microsoft.com/office/drawing/2017/decorative" val="1"/>
                </a:ext>
              </a:extLst>
            </p:cNvPr>
            <p:cNvSpPr>
              <a:spLocks/>
            </p:cNvSpPr>
            <p:nvPr/>
          </p:nvSpPr>
          <p:spPr bwMode="auto">
            <a:xfrm>
              <a:off x="9439706" y="4765625"/>
              <a:ext cx="65950" cy="65950"/>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3" name="Freeform: Shape 428">
              <a:extLst>
                <a:ext uri="{FF2B5EF4-FFF2-40B4-BE49-F238E27FC236}">
                  <a16:creationId xmlns:a16="http://schemas.microsoft.com/office/drawing/2014/main" id="{16DF62DB-A754-4B66-91D6-0225230CCFCF}"/>
                </a:ext>
                <a:ext uri="{C183D7F6-B498-43B3-948B-1728B52AA6E4}">
                  <adec:decorative xmlns:adec="http://schemas.microsoft.com/office/drawing/2017/decorative" val="1"/>
                </a:ext>
              </a:extLst>
            </p:cNvPr>
            <p:cNvSpPr>
              <a:spLocks/>
            </p:cNvSpPr>
            <p:nvPr/>
          </p:nvSpPr>
          <p:spPr bwMode="auto">
            <a:xfrm>
              <a:off x="8090401" y="4837481"/>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4" name="Freeform: Shape 429">
              <a:extLst>
                <a:ext uri="{FF2B5EF4-FFF2-40B4-BE49-F238E27FC236}">
                  <a16:creationId xmlns:a16="http://schemas.microsoft.com/office/drawing/2014/main" id="{E12D85AC-F910-446F-AF32-D00940A55D3B}"/>
                </a:ext>
                <a:ext uri="{C183D7F6-B498-43B3-948B-1728B52AA6E4}">
                  <adec:decorative xmlns:adec="http://schemas.microsoft.com/office/drawing/2017/decorative" val="1"/>
                </a:ext>
              </a:extLst>
            </p:cNvPr>
            <p:cNvSpPr>
              <a:spLocks/>
            </p:cNvSpPr>
            <p:nvPr/>
          </p:nvSpPr>
          <p:spPr bwMode="auto">
            <a:xfrm>
              <a:off x="9439706" y="4837481"/>
              <a:ext cx="65950" cy="65950"/>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5" name="Freeform: Shape 430">
              <a:extLst>
                <a:ext uri="{FF2B5EF4-FFF2-40B4-BE49-F238E27FC236}">
                  <a16:creationId xmlns:a16="http://schemas.microsoft.com/office/drawing/2014/main" id="{322C4F01-A062-4F38-85C8-A3CCA70D8B24}"/>
                </a:ext>
                <a:ext uri="{C183D7F6-B498-43B3-948B-1728B52AA6E4}">
                  <adec:decorative xmlns:adec="http://schemas.microsoft.com/office/drawing/2017/decorative" val="1"/>
                </a:ext>
              </a:extLst>
            </p:cNvPr>
            <p:cNvSpPr>
              <a:spLocks/>
            </p:cNvSpPr>
            <p:nvPr/>
          </p:nvSpPr>
          <p:spPr bwMode="auto">
            <a:xfrm>
              <a:off x="9517551" y="4837481"/>
              <a:ext cx="65950" cy="6595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6" name="Freeform: Shape 431">
              <a:extLst>
                <a:ext uri="{FF2B5EF4-FFF2-40B4-BE49-F238E27FC236}">
                  <a16:creationId xmlns:a16="http://schemas.microsoft.com/office/drawing/2014/main" id="{087BCF86-1A32-4767-9761-743FF5B0A323}"/>
                </a:ext>
                <a:ext uri="{C183D7F6-B498-43B3-948B-1728B52AA6E4}">
                  <adec:decorative xmlns:adec="http://schemas.microsoft.com/office/drawing/2017/decorative" val="1"/>
                </a:ext>
              </a:extLst>
            </p:cNvPr>
            <p:cNvSpPr>
              <a:spLocks/>
            </p:cNvSpPr>
            <p:nvPr/>
          </p:nvSpPr>
          <p:spPr bwMode="auto">
            <a:xfrm>
              <a:off x="7856866" y="4911334"/>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7" name="Freeform: Shape 432">
              <a:extLst>
                <a:ext uri="{FF2B5EF4-FFF2-40B4-BE49-F238E27FC236}">
                  <a16:creationId xmlns:a16="http://schemas.microsoft.com/office/drawing/2014/main" id="{893274B8-9D7F-4A78-B3E1-42C175D818AE}"/>
                </a:ext>
                <a:ext uri="{C183D7F6-B498-43B3-948B-1728B52AA6E4}">
                  <adec:decorative xmlns:adec="http://schemas.microsoft.com/office/drawing/2017/decorative" val="1"/>
                </a:ext>
              </a:extLst>
            </p:cNvPr>
            <p:cNvSpPr>
              <a:spLocks/>
            </p:cNvSpPr>
            <p:nvPr/>
          </p:nvSpPr>
          <p:spPr bwMode="auto">
            <a:xfrm>
              <a:off x="8014549" y="4981196"/>
              <a:ext cx="65950" cy="65950"/>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8" name="Freeform: Shape 433">
              <a:extLst>
                <a:ext uri="{FF2B5EF4-FFF2-40B4-BE49-F238E27FC236}">
                  <a16:creationId xmlns:a16="http://schemas.microsoft.com/office/drawing/2014/main" id="{5CCB5F88-552B-4CCC-BAEE-83E23BF23C66}"/>
                </a:ext>
                <a:ext uri="{C183D7F6-B498-43B3-948B-1728B52AA6E4}">
                  <adec:decorative xmlns:adec="http://schemas.microsoft.com/office/drawing/2017/decorative" val="1"/>
                </a:ext>
              </a:extLst>
            </p:cNvPr>
            <p:cNvSpPr>
              <a:spLocks/>
            </p:cNvSpPr>
            <p:nvPr/>
          </p:nvSpPr>
          <p:spPr bwMode="auto">
            <a:xfrm>
              <a:off x="7856863" y="5126904"/>
              <a:ext cx="65950" cy="6595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1009844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9240" y="333055"/>
            <a:ext cx="11655840" cy="498987"/>
          </a:xfrm>
        </p:spPr>
        <p:txBody>
          <a:bodyPr/>
          <a:lstStyle/>
          <a:p>
            <a:r>
              <a:rPr lang="en-US" dirty="0"/>
              <a:t>ELASTIC SCALE OUT OF STORAGE AND THROUGHPUT</a:t>
            </a:r>
          </a:p>
        </p:txBody>
      </p:sp>
      <p:sp>
        <p:nvSpPr>
          <p:cNvPr id="6" name="Content Placeholder 5">
            <a:extLst>
              <a:ext uri="{FF2B5EF4-FFF2-40B4-BE49-F238E27FC236}">
                <a16:creationId xmlns:a16="http://schemas.microsoft.com/office/drawing/2014/main" id="{E472387E-FADB-425A-9CB6-9673AFBFC78D}"/>
              </a:ext>
            </a:extLst>
          </p:cNvPr>
          <p:cNvSpPr>
            <a:spLocks noGrp="1"/>
          </p:cNvSpPr>
          <p:nvPr>
            <p:ph sz="quarter" idx="11"/>
          </p:nvPr>
        </p:nvSpPr>
        <p:spPr>
          <a:xfrm>
            <a:off x="268714" y="1508702"/>
            <a:ext cx="4087245" cy="430887"/>
          </a:xfrm>
        </p:spPr>
        <p:txBody>
          <a:bodyPr/>
          <a:lstStyle/>
          <a:p>
            <a:pPr lvl="0" defTabSz="914400">
              <a:spcBef>
                <a:spcPts val="0"/>
              </a:spcBef>
              <a:buSzTx/>
            </a:pPr>
            <a:r>
              <a:rPr lang="en-US" sz="1600" dirty="0">
                <a:solidFill>
                  <a:srgbClr val="0067B7"/>
                </a:solidFill>
                <a:latin typeface="Segoe UI Semibold" panose="020B0702040204020203" pitchFamily="34" charset="0"/>
                <a:cs typeface="Segoe UI Semibold" panose="020B0702040204020203" pitchFamily="34" charset="0"/>
              </a:rPr>
              <a:t>SCALES AS YOUR APPS’ NEEDS CHANGE</a:t>
            </a:r>
            <a:endParaRPr lang="en-US" dirty="0">
              <a:solidFill>
                <a:srgbClr val="0067B7"/>
              </a:solidFill>
              <a:latin typeface="Segoe UI Semibold" panose="020B0702040204020203" pitchFamily="34" charset="0"/>
              <a:cs typeface="Segoe UI Semibold" panose="020B0702040204020203" pitchFamily="34" charset="0"/>
            </a:endParaRPr>
          </a:p>
        </p:txBody>
      </p:sp>
      <p:sp>
        <p:nvSpPr>
          <p:cNvPr id="7" name="Content Placeholder 6">
            <a:extLst>
              <a:ext uri="{FF2B5EF4-FFF2-40B4-BE49-F238E27FC236}">
                <a16:creationId xmlns:a16="http://schemas.microsoft.com/office/drawing/2014/main" id="{43B80330-2C8D-45BF-B488-FE90661D5921}"/>
              </a:ext>
            </a:extLst>
          </p:cNvPr>
          <p:cNvSpPr>
            <a:spLocks noGrp="1"/>
          </p:cNvSpPr>
          <p:nvPr>
            <p:ph sz="quarter" idx="12"/>
          </p:nvPr>
        </p:nvSpPr>
        <p:spPr>
          <a:xfrm>
            <a:off x="270263" y="2031465"/>
            <a:ext cx="5117478" cy="1091956"/>
          </a:xfrm>
        </p:spPr>
        <p:txBody>
          <a:bodyPr/>
          <a:lstStyle/>
          <a:p>
            <a:pPr lvl="0" defTabSz="914400">
              <a:lnSpc>
                <a:spcPct val="90000"/>
              </a:lnSpc>
              <a:spcBef>
                <a:spcPts val="384"/>
              </a:spcBef>
              <a:buSzTx/>
            </a:pPr>
            <a:r>
              <a:rPr lang="en-US" sz="1600" dirty="0">
                <a:solidFill>
                  <a:srgbClr val="505050"/>
                </a:solidFill>
                <a:latin typeface="Segoe UI Semilight" charset="0"/>
                <a:ea typeface="Segoe UI Semilight" charset="0"/>
                <a:cs typeface="Segoe UI Semilight" charset="0"/>
              </a:rPr>
              <a:t>Independently and elastically scale storage and throughput across regions </a:t>
            </a:r>
            <a:r>
              <a:rPr lang="mr-IN" sz="1600" dirty="0">
                <a:solidFill>
                  <a:srgbClr val="505050"/>
                </a:solidFill>
                <a:latin typeface="Segoe UI Semilight" charset="0"/>
                <a:ea typeface="Segoe UI Semilight" charset="0"/>
                <a:cs typeface="Segoe UI Semilight" charset="0"/>
              </a:rPr>
              <a:t>–</a:t>
            </a:r>
            <a:r>
              <a:rPr lang="en-US" sz="1600" dirty="0">
                <a:solidFill>
                  <a:srgbClr val="505050"/>
                </a:solidFill>
                <a:latin typeface="Segoe UI Semilight" charset="0"/>
                <a:ea typeface="Segoe UI Semilight" charset="0"/>
                <a:cs typeface="Segoe UI Semilight" charset="0"/>
              </a:rPr>
              <a:t> even during unpredictable traffic bursts </a:t>
            </a:r>
            <a:r>
              <a:rPr lang="mr-IN" sz="1600" dirty="0">
                <a:solidFill>
                  <a:srgbClr val="505050"/>
                </a:solidFill>
                <a:latin typeface="Segoe UI Semilight" charset="0"/>
                <a:ea typeface="Segoe UI Semilight" charset="0"/>
                <a:cs typeface="Segoe UI Semilight" charset="0"/>
              </a:rPr>
              <a:t>–</a:t>
            </a:r>
            <a:r>
              <a:rPr lang="en-US" sz="1600" dirty="0">
                <a:solidFill>
                  <a:srgbClr val="505050"/>
                </a:solidFill>
                <a:latin typeface="Segoe UI Semilight" charset="0"/>
                <a:ea typeface="Segoe UI Semilight" charset="0"/>
                <a:cs typeface="Segoe UI Semilight" charset="0"/>
              </a:rPr>
              <a:t> with a database that adapts to your app’s needs.</a:t>
            </a:r>
            <a:endParaRPr lang="en-US" dirty="0"/>
          </a:p>
        </p:txBody>
      </p:sp>
      <p:sp>
        <p:nvSpPr>
          <p:cNvPr id="8" name="Content Placeholder 7">
            <a:extLst>
              <a:ext uri="{FF2B5EF4-FFF2-40B4-BE49-F238E27FC236}">
                <a16:creationId xmlns:a16="http://schemas.microsoft.com/office/drawing/2014/main" id="{82B1E2F2-D577-4238-84D3-A7A2B8601903}"/>
              </a:ext>
            </a:extLst>
          </p:cNvPr>
          <p:cNvSpPr>
            <a:spLocks noGrp="1"/>
          </p:cNvSpPr>
          <p:nvPr>
            <p:ph sz="quarter" idx="13"/>
          </p:nvPr>
        </p:nvSpPr>
        <p:spPr>
          <a:xfrm>
            <a:off x="263984" y="3213017"/>
            <a:ext cx="4296504" cy="1992340"/>
          </a:xfrm>
        </p:spPr>
        <p:txBody>
          <a:bodyPr/>
          <a:lstStyle/>
          <a:p>
            <a:pPr marL="285750" lvl="0" indent="-285750" defTabSz="914400">
              <a:lnSpc>
                <a:spcPct val="90000"/>
              </a:lnSpc>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Elastically scale throughput from 10 to 100s of millions of requests/sec across multiple regions</a:t>
            </a:r>
          </a:p>
          <a:p>
            <a:pPr marL="285750" lvl="0" indent="-285750" defTabSz="914400">
              <a:lnSpc>
                <a:spcPct val="90000"/>
              </a:lnSpc>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Support for requests/sec for different workloads</a:t>
            </a:r>
          </a:p>
          <a:p>
            <a:pPr marL="285750" lvl="0" indent="-285750" defTabSz="914400">
              <a:lnSpc>
                <a:spcPct val="90000"/>
              </a:lnSpc>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Pay only for the throughput and storage you need</a:t>
            </a:r>
            <a:endParaRPr lang="en-US" dirty="0"/>
          </a:p>
        </p:txBody>
      </p:sp>
      <p:grpSp>
        <p:nvGrpSpPr>
          <p:cNvPr id="3" name="Group 2" descr="Illustration of three containers linked one after the other to infinity and three virtual machines linked one after the other to infinity.">
            <a:extLst>
              <a:ext uri="{FF2B5EF4-FFF2-40B4-BE49-F238E27FC236}">
                <a16:creationId xmlns:a16="http://schemas.microsoft.com/office/drawing/2014/main" id="{A84D34BB-8F1D-44EC-B7A6-E6303322F870}"/>
              </a:ext>
              <a:ext uri="{C183D7F6-B498-43B3-948B-1728B52AA6E4}">
                <adec:decorative xmlns:adec="http://schemas.microsoft.com/office/drawing/2017/decorative" val="0"/>
              </a:ext>
            </a:extLst>
          </p:cNvPr>
          <p:cNvGrpSpPr/>
          <p:nvPr/>
        </p:nvGrpSpPr>
        <p:grpSpPr>
          <a:xfrm>
            <a:off x="6323290" y="2512613"/>
            <a:ext cx="4883440" cy="3509174"/>
            <a:chOff x="6323290" y="2512613"/>
            <a:chExt cx="4883440" cy="3509174"/>
          </a:xfrm>
        </p:grpSpPr>
        <p:sp>
          <p:nvSpPr>
            <p:cNvPr id="67" name="Freeform: Shape 83">
              <a:extLst>
                <a:ext uri="{C183D7F6-B498-43B3-948B-1728B52AA6E4}">
                  <adec:decorative xmlns:adec="http://schemas.microsoft.com/office/drawing/2017/decorative" val="1"/>
                </a:ext>
              </a:extLst>
            </p:cNvPr>
            <p:cNvSpPr/>
            <p:nvPr/>
          </p:nvSpPr>
          <p:spPr>
            <a:xfrm>
              <a:off x="6527241" y="2879091"/>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Cylinder 513">
              <a:extLst>
                <a:ext uri="{FF2B5EF4-FFF2-40B4-BE49-F238E27FC236}">
                  <a16:creationId xmlns:a16="http://schemas.microsoft.com/office/drawing/2014/main" id="{9714E062-2856-46E1-83E4-9DC69D552117}"/>
                </a:ext>
                <a:ext uri="{C183D7F6-B498-43B3-948B-1728B52AA6E4}">
                  <adec:decorative xmlns:adec="http://schemas.microsoft.com/office/drawing/2017/decorative" val="1"/>
                </a:ext>
              </a:extLst>
            </p:cNvPr>
            <p:cNvSpPr/>
            <p:nvPr/>
          </p:nvSpPr>
          <p:spPr bwMode="auto">
            <a:xfrm>
              <a:off x="8312628" y="3218276"/>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 uri="{C183D7F6-B498-43B3-948B-1728B52AA6E4}">
                  <adec:decorative xmlns:adec="http://schemas.microsoft.com/office/drawing/2017/decorative" val="1"/>
                </a:ext>
              </a:extLst>
            </p:cNvPr>
            <p:cNvSpPr/>
            <p:nvPr/>
          </p:nvSpPr>
          <p:spPr bwMode="auto">
            <a:xfrm>
              <a:off x="7565344" y="4370627"/>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 uri="{C183D7F6-B498-43B3-948B-1728B52AA6E4}">
                  <adec:decorative xmlns:adec="http://schemas.microsoft.com/office/drawing/2017/decorative" val="1"/>
                </a:ext>
              </a:extLst>
            </p:cNvPr>
            <p:cNvSpPr/>
            <p:nvPr/>
          </p:nvSpPr>
          <p:spPr bwMode="auto">
            <a:xfrm>
              <a:off x="6470798" y="5088360"/>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24" name="Freeform: Shape 83">
              <a:extLst>
                <a:ext uri="{C183D7F6-B498-43B3-948B-1728B52AA6E4}">
                  <adec:decorative xmlns:adec="http://schemas.microsoft.com/office/drawing/2017/decorative" val="1"/>
                </a:ext>
              </a:extLst>
            </p:cNvPr>
            <p:cNvSpPr/>
            <p:nvPr/>
          </p:nvSpPr>
          <p:spPr>
            <a:xfrm>
              <a:off x="6527720" y="4219436"/>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2" name="Rectangle 61">
              <a:extLst>
                <a:ext uri="{FF2B5EF4-FFF2-40B4-BE49-F238E27FC236}">
                  <a16:creationId xmlns:a16="http://schemas.microsoft.com/office/drawing/2014/main" id="{2B334885-7668-44F7-A94F-3A0F6146F374}"/>
                </a:ext>
                <a:ext uri="{C183D7F6-B498-43B3-948B-1728B52AA6E4}">
                  <adec:decorative xmlns:adec="http://schemas.microsoft.com/office/drawing/2017/decorative" val="1"/>
                </a:ext>
              </a:extLst>
            </p:cNvPr>
            <p:cNvSpPr>
              <a:spLocks noChangeArrowheads="1"/>
            </p:cNvSpPr>
            <p:nvPr/>
          </p:nvSpPr>
          <p:spPr bwMode="auto">
            <a:xfrm>
              <a:off x="6323290" y="5679768"/>
              <a:ext cx="446516" cy="271257"/>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 uri="{C183D7F6-B498-43B3-948B-1728B52AA6E4}">
                  <adec:decorative xmlns:adec="http://schemas.microsoft.com/office/drawing/2017/decorative" val="1"/>
                </a:ext>
              </a:extLst>
            </p:cNvPr>
            <p:cNvSpPr>
              <a:spLocks noChangeShapeType="1"/>
            </p:cNvSpPr>
            <p:nvPr/>
          </p:nvSpPr>
          <p:spPr bwMode="auto">
            <a:xfrm>
              <a:off x="6545637" y="5951025"/>
              <a:ext cx="0" cy="70762"/>
            </a:xfrm>
            <a:prstGeom prst="line">
              <a:avLst/>
            </a:prstGeom>
            <a:solidFill>
              <a:schemeClr val="bg1"/>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 uri="{C183D7F6-B498-43B3-948B-1728B52AA6E4}">
                  <adec:decorative xmlns:adec="http://schemas.microsoft.com/office/drawing/2017/decorative" val="1"/>
                </a:ext>
              </a:extLst>
            </p:cNvPr>
            <p:cNvSpPr>
              <a:spLocks noChangeShapeType="1"/>
            </p:cNvSpPr>
            <p:nvPr/>
          </p:nvSpPr>
          <p:spPr bwMode="auto">
            <a:xfrm>
              <a:off x="6469091" y="6021787"/>
              <a:ext cx="156736" cy="0"/>
            </a:xfrm>
            <a:prstGeom prst="line">
              <a:avLst/>
            </a:prstGeom>
            <a:solidFill>
              <a:schemeClr val="bg1"/>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3" name="Freeform 17">
              <a:extLst>
                <a:ext uri="{FF2B5EF4-FFF2-40B4-BE49-F238E27FC236}">
                  <a16:creationId xmlns:a16="http://schemas.microsoft.com/office/drawing/2014/main" id="{B9E4D99E-8F81-4276-810E-0C0B3CCC69A5}"/>
                </a:ext>
                <a:ext uri="{C183D7F6-B498-43B3-948B-1728B52AA6E4}">
                  <adec:decorative xmlns:adec="http://schemas.microsoft.com/office/drawing/2017/decorative" val="1"/>
                </a:ext>
              </a:extLst>
            </p:cNvPr>
            <p:cNvSpPr>
              <a:spLocks/>
            </p:cNvSpPr>
            <p:nvPr/>
          </p:nvSpPr>
          <p:spPr bwMode="auto">
            <a:xfrm rot="5400000">
              <a:off x="6501111" y="5772770"/>
              <a:ext cx="86017" cy="165416"/>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4" name="Freeform 18">
              <a:extLst>
                <a:ext uri="{FF2B5EF4-FFF2-40B4-BE49-F238E27FC236}">
                  <a16:creationId xmlns:a16="http://schemas.microsoft.com/office/drawing/2014/main" id="{C4BB0E53-D066-4652-9259-2607B97553D1}"/>
                </a:ext>
                <a:ext uri="{C183D7F6-B498-43B3-948B-1728B52AA6E4}">
                  <adec:decorative xmlns:adec="http://schemas.microsoft.com/office/drawing/2017/decorative" val="1"/>
                </a:ext>
              </a:extLst>
            </p:cNvPr>
            <p:cNvSpPr>
              <a:spLocks/>
            </p:cNvSpPr>
            <p:nvPr/>
          </p:nvSpPr>
          <p:spPr bwMode="auto">
            <a:xfrm rot="5400000">
              <a:off x="6506184" y="5686533"/>
              <a:ext cx="86017" cy="165857"/>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5" name="Line 19">
              <a:extLst>
                <a:ext uri="{FF2B5EF4-FFF2-40B4-BE49-F238E27FC236}">
                  <a16:creationId xmlns:a16="http://schemas.microsoft.com/office/drawing/2014/main" id="{5E2A0D07-464A-4548-9EDA-16D0100FD55F}"/>
                </a:ext>
                <a:ext uri="{C183D7F6-B498-43B3-948B-1728B52AA6E4}">
                  <adec:decorative xmlns:adec="http://schemas.microsoft.com/office/drawing/2017/decorative" val="1"/>
                </a:ext>
              </a:extLst>
            </p:cNvPr>
            <p:cNvSpPr>
              <a:spLocks noChangeShapeType="1"/>
            </p:cNvSpPr>
            <p:nvPr/>
          </p:nvSpPr>
          <p:spPr bwMode="auto">
            <a:xfrm rot="5400000">
              <a:off x="6561543" y="5812470"/>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6" name="Freeform 20">
              <a:extLst>
                <a:ext uri="{FF2B5EF4-FFF2-40B4-BE49-F238E27FC236}">
                  <a16:creationId xmlns:a16="http://schemas.microsoft.com/office/drawing/2014/main" id="{B0D380AF-50AA-4034-9C46-BA8D34E68D0B}"/>
                </a:ext>
                <a:ext uri="{C183D7F6-B498-43B3-948B-1728B52AA6E4}">
                  <adec:decorative xmlns:adec="http://schemas.microsoft.com/office/drawing/2017/decorative" val="1"/>
                </a:ext>
              </a:extLst>
            </p:cNvPr>
            <p:cNvSpPr>
              <a:spLocks/>
            </p:cNvSpPr>
            <p:nvPr/>
          </p:nvSpPr>
          <p:spPr bwMode="auto">
            <a:xfrm rot="5400000">
              <a:off x="6621755" y="5790194"/>
              <a:ext cx="21173" cy="44552"/>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7" name="Line 21">
              <a:extLst>
                <a:ext uri="{FF2B5EF4-FFF2-40B4-BE49-F238E27FC236}">
                  <a16:creationId xmlns:a16="http://schemas.microsoft.com/office/drawing/2014/main" id="{CCB7BF6B-E91F-49F3-A2FA-9C442BA5C574}"/>
                </a:ext>
                <a:ext uri="{C183D7F6-B498-43B3-948B-1728B52AA6E4}">
                  <adec:decorative xmlns:adec="http://schemas.microsoft.com/office/drawing/2017/decorative" val="1"/>
                </a:ext>
              </a:extLst>
            </p:cNvPr>
            <p:cNvSpPr>
              <a:spLocks noChangeShapeType="1"/>
            </p:cNvSpPr>
            <p:nvPr/>
          </p:nvSpPr>
          <p:spPr bwMode="auto">
            <a:xfrm rot="5400000">
              <a:off x="6626827" y="5817763"/>
              <a:ext cx="1058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8" name="Freeform 22">
              <a:extLst>
                <a:ext uri="{FF2B5EF4-FFF2-40B4-BE49-F238E27FC236}">
                  <a16:creationId xmlns:a16="http://schemas.microsoft.com/office/drawing/2014/main" id="{E14A6190-7928-4C28-9FF0-090FEA9C327B}"/>
                </a:ext>
                <a:ext uri="{C183D7F6-B498-43B3-948B-1728B52AA6E4}">
                  <adec:decorative xmlns:adec="http://schemas.microsoft.com/office/drawing/2017/decorative" val="1"/>
                </a:ext>
              </a:extLst>
            </p:cNvPr>
            <p:cNvSpPr>
              <a:spLocks/>
            </p:cNvSpPr>
            <p:nvPr/>
          </p:nvSpPr>
          <p:spPr bwMode="auto">
            <a:xfrm rot="5400000">
              <a:off x="6450605" y="5790194"/>
              <a:ext cx="21173" cy="44552"/>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9" name="Line 23">
              <a:extLst>
                <a:ext uri="{FF2B5EF4-FFF2-40B4-BE49-F238E27FC236}">
                  <a16:creationId xmlns:a16="http://schemas.microsoft.com/office/drawing/2014/main" id="{115A367A-AEC4-4913-AD59-195D70D610B2}"/>
                </a:ext>
                <a:ext uri="{C183D7F6-B498-43B3-948B-1728B52AA6E4}">
                  <adec:decorative xmlns:adec="http://schemas.microsoft.com/office/drawing/2017/decorative" val="1"/>
                </a:ext>
              </a:extLst>
            </p:cNvPr>
            <p:cNvSpPr>
              <a:spLocks noChangeShapeType="1"/>
            </p:cNvSpPr>
            <p:nvPr/>
          </p:nvSpPr>
          <p:spPr bwMode="auto">
            <a:xfrm rot="5400000" flipH="1">
              <a:off x="6456119" y="5807177"/>
              <a:ext cx="1058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Rectangle 89">
              <a:extLst>
                <a:ext uri="{FF2B5EF4-FFF2-40B4-BE49-F238E27FC236}">
                  <a16:creationId xmlns:a16="http://schemas.microsoft.com/office/drawing/2014/main" id="{1DBB00C1-0FD0-4E71-B151-91AF62D2811D}"/>
                </a:ext>
                <a:ext uri="{C183D7F6-B498-43B3-948B-1728B52AA6E4}">
                  <adec:decorative xmlns:adec="http://schemas.microsoft.com/office/drawing/2017/decorative" val="1"/>
                </a:ext>
              </a:extLst>
            </p:cNvPr>
            <p:cNvSpPr>
              <a:spLocks noChangeArrowheads="1"/>
            </p:cNvSpPr>
            <p:nvPr/>
          </p:nvSpPr>
          <p:spPr bwMode="auto">
            <a:xfrm>
              <a:off x="7982905" y="5324372"/>
              <a:ext cx="593706" cy="36067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 uri="{C183D7F6-B498-43B3-948B-1728B52AA6E4}">
                  <adec:decorative xmlns:adec="http://schemas.microsoft.com/office/drawing/2017/decorative" val="1"/>
                </a:ext>
              </a:extLst>
            </p:cNvPr>
            <p:cNvSpPr>
              <a:spLocks noChangeShapeType="1"/>
            </p:cNvSpPr>
            <p:nvPr/>
          </p:nvSpPr>
          <p:spPr bwMode="auto">
            <a:xfrm>
              <a:off x="8278547" y="5685046"/>
              <a:ext cx="0" cy="94089"/>
            </a:xfrm>
            <a:prstGeom prst="line">
              <a:avLst/>
            </a:prstGeom>
            <a:solidFill>
              <a:schemeClr val="bg1"/>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 uri="{C183D7F6-B498-43B3-948B-1728B52AA6E4}">
                  <adec:decorative xmlns:adec="http://schemas.microsoft.com/office/drawing/2017/decorative" val="1"/>
                </a:ext>
              </a:extLst>
            </p:cNvPr>
            <p:cNvSpPr>
              <a:spLocks noChangeShapeType="1"/>
            </p:cNvSpPr>
            <p:nvPr/>
          </p:nvSpPr>
          <p:spPr bwMode="auto">
            <a:xfrm>
              <a:off x="8176768" y="5779135"/>
              <a:ext cx="208403" cy="0"/>
            </a:xfrm>
            <a:prstGeom prst="line">
              <a:avLst/>
            </a:prstGeom>
            <a:solidFill>
              <a:schemeClr val="bg1"/>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Freeform 17">
              <a:extLst>
                <a:ext uri="{FF2B5EF4-FFF2-40B4-BE49-F238E27FC236}">
                  <a16:creationId xmlns:a16="http://schemas.microsoft.com/office/drawing/2014/main" id="{1CA2BF34-BEF2-431B-A2F7-573A458AA512}"/>
                </a:ext>
                <a:ext uri="{C183D7F6-B498-43B3-948B-1728B52AA6E4}">
                  <adec:decorative xmlns:adec="http://schemas.microsoft.com/office/drawing/2017/decorative" val="1"/>
                </a:ext>
              </a:extLst>
            </p:cNvPr>
            <p:cNvSpPr>
              <a:spLocks/>
            </p:cNvSpPr>
            <p:nvPr/>
          </p:nvSpPr>
          <p:spPr bwMode="auto">
            <a:xfrm rot="5400000">
              <a:off x="8219343" y="5448032"/>
              <a:ext cx="114372" cy="219943"/>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4" name="Freeform 18">
              <a:extLst>
                <a:ext uri="{FF2B5EF4-FFF2-40B4-BE49-F238E27FC236}">
                  <a16:creationId xmlns:a16="http://schemas.microsoft.com/office/drawing/2014/main" id="{C203B033-DD6A-4348-8CEE-C4B8B474541D}"/>
                </a:ext>
                <a:ext uri="{C183D7F6-B498-43B3-948B-1728B52AA6E4}">
                  <adec:decorative xmlns:adec="http://schemas.microsoft.com/office/drawing/2017/decorative" val="1"/>
                </a:ext>
              </a:extLst>
            </p:cNvPr>
            <p:cNvSpPr>
              <a:spLocks/>
            </p:cNvSpPr>
            <p:nvPr/>
          </p:nvSpPr>
          <p:spPr bwMode="auto">
            <a:xfrm rot="5400000">
              <a:off x="8226088" y="5333367"/>
              <a:ext cx="114372" cy="22053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5" name="Line 19">
              <a:extLst>
                <a:ext uri="{FF2B5EF4-FFF2-40B4-BE49-F238E27FC236}">
                  <a16:creationId xmlns:a16="http://schemas.microsoft.com/office/drawing/2014/main" id="{97CBA7B4-9D5D-4472-AC83-AC6ADEB5CDFD}"/>
                </a:ext>
                <a:ext uri="{C183D7F6-B498-43B3-948B-1728B52AA6E4}">
                  <adec:decorative xmlns:adec="http://schemas.microsoft.com/office/drawing/2017/decorative" val="1"/>
                </a:ext>
              </a:extLst>
            </p:cNvPr>
            <p:cNvSpPr>
              <a:spLocks noChangeShapeType="1"/>
            </p:cNvSpPr>
            <p:nvPr/>
          </p:nvSpPr>
          <p:spPr bwMode="auto">
            <a:xfrm rot="5400000">
              <a:off x="8299696" y="5500818"/>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6" name="Freeform 20">
              <a:extLst>
                <a:ext uri="{FF2B5EF4-FFF2-40B4-BE49-F238E27FC236}">
                  <a16:creationId xmlns:a16="http://schemas.microsoft.com/office/drawing/2014/main" id="{C62F58ED-0193-4E49-B7A3-2B0AD23D58ED}"/>
                </a:ext>
                <a:ext uri="{C183D7F6-B498-43B3-948B-1728B52AA6E4}">
                  <adec:decorative xmlns:adec="http://schemas.microsoft.com/office/drawing/2017/decorative" val="1"/>
                </a:ext>
              </a:extLst>
            </p:cNvPr>
            <p:cNvSpPr>
              <a:spLocks/>
            </p:cNvSpPr>
            <p:nvPr/>
          </p:nvSpPr>
          <p:spPr bwMode="auto">
            <a:xfrm rot="5400000">
              <a:off x="8379756" y="5471199"/>
              <a:ext cx="28153" cy="59238"/>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7" name="Line 21">
              <a:extLst>
                <a:ext uri="{FF2B5EF4-FFF2-40B4-BE49-F238E27FC236}">
                  <a16:creationId xmlns:a16="http://schemas.microsoft.com/office/drawing/2014/main" id="{7AE6FA09-F717-4FF9-ADB1-F531B9907D68}"/>
                </a:ext>
                <a:ext uri="{C183D7F6-B498-43B3-948B-1728B52AA6E4}">
                  <adec:decorative xmlns:adec="http://schemas.microsoft.com/office/drawing/2017/decorative" val="1"/>
                </a:ext>
              </a:extLst>
            </p:cNvPr>
            <p:cNvSpPr>
              <a:spLocks noChangeShapeType="1"/>
            </p:cNvSpPr>
            <p:nvPr/>
          </p:nvSpPr>
          <p:spPr bwMode="auto">
            <a:xfrm rot="5400000">
              <a:off x="8386501" y="5507856"/>
              <a:ext cx="1407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22">
              <a:extLst>
                <a:ext uri="{FF2B5EF4-FFF2-40B4-BE49-F238E27FC236}">
                  <a16:creationId xmlns:a16="http://schemas.microsoft.com/office/drawing/2014/main" id="{0651B06E-7B1D-4AF4-AD8A-C61A733FF19B}"/>
                </a:ext>
                <a:ext uri="{C183D7F6-B498-43B3-948B-1728B52AA6E4}">
                  <adec:decorative xmlns:adec="http://schemas.microsoft.com/office/drawing/2017/decorative" val="1"/>
                </a:ext>
              </a:extLst>
            </p:cNvPr>
            <p:cNvSpPr>
              <a:spLocks/>
            </p:cNvSpPr>
            <p:nvPr/>
          </p:nvSpPr>
          <p:spPr bwMode="auto">
            <a:xfrm rot="5400000">
              <a:off x="8152188" y="5471199"/>
              <a:ext cx="28153" cy="59238"/>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Line 23">
              <a:extLst>
                <a:ext uri="{FF2B5EF4-FFF2-40B4-BE49-F238E27FC236}">
                  <a16:creationId xmlns:a16="http://schemas.microsoft.com/office/drawing/2014/main" id="{0325BE46-61A0-4DFA-B46E-E8A95C87389D}"/>
                </a:ext>
                <a:ext uri="{C183D7F6-B498-43B3-948B-1728B52AA6E4}">
                  <adec:decorative xmlns:adec="http://schemas.microsoft.com/office/drawing/2017/decorative" val="1"/>
                </a:ext>
              </a:extLst>
            </p:cNvPr>
            <p:cNvSpPr>
              <a:spLocks noChangeShapeType="1"/>
            </p:cNvSpPr>
            <p:nvPr/>
          </p:nvSpPr>
          <p:spPr bwMode="auto">
            <a:xfrm rot="5400000" flipH="1">
              <a:off x="8159519" y="5493780"/>
              <a:ext cx="1407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3" name="Rectangle 102">
              <a:extLst>
                <a:ext uri="{FF2B5EF4-FFF2-40B4-BE49-F238E27FC236}">
                  <a16:creationId xmlns:a16="http://schemas.microsoft.com/office/drawing/2014/main" id="{3189914F-DF75-4ABB-9124-D6A86104A77A}"/>
                </a:ext>
                <a:ext uri="{C183D7F6-B498-43B3-948B-1728B52AA6E4}">
                  <adec:decorative xmlns:adec="http://schemas.microsoft.com/office/drawing/2017/decorative" val="1"/>
                </a:ext>
              </a:extLst>
            </p:cNvPr>
            <p:cNvSpPr>
              <a:spLocks noChangeArrowheads="1"/>
            </p:cNvSpPr>
            <p:nvPr/>
          </p:nvSpPr>
          <p:spPr bwMode="auto">
            <a:xfrm>
              <a:off x="9621254" y="4422934"/>
              <a:ext cx="843370" cy="512345"/>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 uri="{C183D7F6-B498-43B3-948B-1728B52AA6E4}">
                  <adec:decorative xmlns:adec="http://schemas.microsoft.com/office/drawing/2017/decorative" val="1"/>
                </a:ext>
              </a:extLst>
            </p:cNvPr>
            <p:cNvSpPr>
              <a:spLocks noChangeShapeType="1"/>
            </p:cNvSpPr>
            <p:nvPr/>
          </p:nvSpPr>
          <p:spPr bwMode="auto">
            <a:xfrm>
              <a:off x="10041218" y="4935279"/>
              <a:ext cx="0" cy="133655"/>
            </a:xfrm>
            <a:prstGeom prst="line">
              <a:avLst/>
            </a:prstGeom>
            <a:solidFill>
              <a:schemeClr val="bg1"/>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 uri="{C183D7F6-B498-43B3-948B-1728B52AA6E4}">
                  <adec:decorative xmlns:adec="http://schemas.microsoft.com/office/drawing/2017/decorative" val="1"/>
                </a:ext>
              </a:extLst>
            </p:cNvPr>
            <p:cNvSpPr>
              <a:spLocks noChangeShapeType="1"/>
            </p:cNvSpPr>
            <p:nvPr/>
          </p:nvSpPr>
          <p:spPr bwMode="auto">
            <a:xfrm>
              <a:off x="9896640" y="5068934"/>
              <a:ext cx="296040" cy="0"/>
            </a:xfrm>
            <a:prstGeom prst="line">
              <a:avLst/>
            </a:prstGeom>
            <a:solidFill>
              <a:schemeClr val="bg1"/>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Freeform 17">
              <a:extLst>
                <a:ext uri="{FF2B5EF4-FFF2-40B4-BE49-F238E27FC236}">
                  <a16:creationId xmlns:a16="http://schemas.microsoft.com/office/drawing/2014/main" id="{C930A99C-4EE4-4A81-9423-4A395120E703}"/>
                </a:ext>
                <a:ext uri="{C183D7F6-B498-43B3-948B-1728B52AA6E4}">
                  <adec:decorative xmlns:adec="http://schemas.microsoft.com/office/drawing/2017/decorative" val="1"/>
                </a:ext>
              </a:extLst>
            </p:cNvPr>
            <p:cNvSpPr>
              <a:spLocks/>
            </p:cNvSpPr>
            <p:nvPr/>
          </p:nvSpPr>
          <p:spPr bwMode="auto">
            <a:xfrm rot="5400000">
              <a:off x="9957118" y="4598596"/>
              <a:ext cx="162467" cy="312433"/>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7" name="Freeform 18">
              <a:extLst>
                <a:ext uri="{FF2B5EF4-FFF2-40B4-BE49-F238E27FC236}">
                  <a16:creationId xmlns:a16="http://schemas.microsoft.com/office/drawing/2014/main" id="{61ABA24D-5F17-4D32-94F1-A4CD17AF25D7}"/>
                </a:ext>
                <a:ext uri="{C183D7F6-B498-43B3-948B-1728B52AA6E4}">
                  <adec:decorative xmlns:adec="http://schemas.microsoft.com/office/drawing/2017/decorative" val="1"/>
                </a:ext>
              </a:extLst>
            </p:cNvPr>
            <p:cNvSpPr>
              <a:spLocks/>
            </p:cNvSpPr>
            <p:nvPr/>
          </p:nvSpPr>
          <p:spPr bwMode="auto">
            <a:xfrm rot="5400000">
              <a:off x="9966699" y="4435713"/>
              <a:ext cx="162467" cy="313267"/>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8" name="Line 19">
              <a:extLst>
                <a:ext uri="{FF2B5EF4-FFF2-40B4-BE49-F238E27FC236}">
                  <a16:creationId xmlns:a16="http://schemas.microsoft.com/office/drawing/2014/main" id="{610A8FF9-B5C3-4DE2-B893-0760C616C353}"/>
                </a:ext>
                <a:ext uri="{C183D7F6-B498-43B3-948B-1728B52AA6E4}">
                  <adec:decorative xmlns:adec="http://schemas.microsoft.com/office/drawing/2017/decorative" val="1"/>
                </a:ext>
              </a:extLst>
            </p:cNvPr>
            <p:cNvSpPr>
              <a:spLocks noChangeShapeType="1"/>
            </p:cNvSpPr>
            <p:nvPr/>
          </p:nvSpPr>
          <p:spPr bwMode="auto">
            <a:xfrm rot="5400000">
              <a:off x="10071261" y="4673579"/>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9" name="Freeform 20">
              <a:extLst>
                <a:ext uri="{FF2B5EF4-FFF2-40B4-BE49-F238E27FC236}">
                  <a16:creationId xmlns:a16="http://schemas.microsoft.com/office/drawing/2014/main" id="{D91A2DF0-38C0-4B36-A117-944B096CB831}"/>
                </a:ext>
                <a:ext uri="{C183D7F6-B498-43B3-948B-1728B52AA6E4}">
                  <adec:decorative xmlns:adec="http://schemas.microsoft.com/office/drawing/2017/decorative" val="1"/>
                </a:ext>
              </a:extLst>
            </p:cNvPr>
            <p:cNvSpPr>
              <a:spLocks/>
            </p:cNvSpPr>
            <p:nvPr/>
          </p:nvSpPr>
          <p:spPr bwMode="auto">
            <a:xfrm rot="5400000">
              <a:off x="10184987" y="4631505"/>
              <a:ext cx="39992" cy="84148"/>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0" name="Line 21">
              <a:extLst>
                <a:ext uri="{FF2B5EF4-FFF2-40B4-BE49-F238E27FC236}">
                  <a16:creationId xmlns:a16="http://schemas.microsoft.com/office/drawing/2014/main" id="{0A12B0EE-24AF-460A-8E1B-C02030F34C68}"/>
                </a:ext>
                <a:ext uri="{C183D7F6-B498-43B3-948B-1728B52AA6E4}">
                  <adec:decorative xmlns:adec="http://schemas.microsoft.com/office/drawing/2017/decorative" val="1"/>
                </a:ext>
              </a:extLst>
            </p:cNvPr>
            <p:cNvSpPr>
              <a:spLocks noChangeShapeType="1"/>
            </p:cNvSpPr>
            <p:nvPr/>
          </p:nvSpPr>
          <p:spPr bwMode="auto">
            <a:xfrm rot="5400000">
              <a:off x="10194568" y="4683577"/>
              <a:ext cx="1999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1" name="Freeform 22">
              <a:extLst>
                <a:ext uri="{FF2B5EF4-FFF2-40B4-BE49-F238E27FC236}">
                  <a16:creationId xmlns:a16="http://schemas.microsoft.com/office/drawing/2014/main" id="{CAFDB06C-6F7F-4FB6-892D-1F240602F73C}"/>
                </a:ext>
                <a:ext uri="{C183D7F6-B498-43B3-948B-1728B52AA6E4}">
                  <adec:decorative xmlns:adec="http://schemas.microsoft.com/office/drawing/2017/decorative" val="1"/>
                </a:ext>
              </a:extLst>
            </p:cNvPr>
            <p:cNvSpPr>
              <a:spLocks/>
            </p:cNvSpPr>
            <p:nvPr/>
          </p:nvSpPr>
          <p:spPr bwMode="auto">
            <a:xfrm rot="5400000">
              <a:off x="9861722" y="4631505"/>
              <a:ext cx="39992" cy="84148"/>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2" name="Line 23">
              <a:extLst>
                <a:ext uri="{FF2B5EF4-FFF2-40B4-BE49-F238E27FC236}">
                  <a16:creationId xmlns:a16="http://schemas.microsoft.com/office/drawing/2014/main" id="{EDB29DEA-0054-4AA7-B84B-B51E3AC6D7DB}"/>
                </a:ext>
                <a:ext uri="{C183D7F6-B498-43B3-948B-1728B52AA6E4}">
                  <adec:decorative xmlns:adec="http://schemas.microsoft.com/office/drawing/2017/decorative" val="1"/>
                </a:ext>
              </a:extLst>
            </p:cNvPr>
            <p:cNvSpPr>
              <a:spLocks noChangeShapeType="1"/>
            </p:cNvSpPr>
            <p:nvPr/>
          </p:nvSpPr>
          <p:spPr bwMode="auto">
            <a:xfrm rot="5400000" flipH="1">
              <a:off x="9872137" y="4663581"/>
              <a:ext cx="1999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52" name="Freeform: Shape 51">
              <a:extLst>
                <a:ext uri="{FF2B5EF4-FFF2-40B4-BE49-F238E27FC236}">
                  <a16:creationId xmlns:a16="http://schemas.microsoft.com/office/drawing/2014/main" id="{29C540AE-24FE-44FE-B1FD-829947A63FCA}"/>
                </a:ext>
                <a:ext uri="{C183D7F6-B498-43B3-948B-1728B52AA6E4}">
                  <adec:decorative xmlns:adec="http://schemas.microsoft.com/office/drawing/2017/decorative" val="1"/>
                </a:ext>
              </a:extLst>
            </p:cNvPr>
            <p:cNvSpPr/>
            <p:nvPr/>
          </p:nvSpPr>
          <p:spPr bwMode="auto">
            <a:xfrm>
              <a:off x="8663291" y="2512613"/>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 uri="{C183D7F6-B498-43B3-948B-1728B52AA6E4}">
                  <adec:decorative xmlns:adec="http://schemas.microsoft.com/office/drawing/2017/decorative" val="1"/>
                </a:ext>
              </a:extLst>
            </p:cNvPr>
            <p:cNvSpPr/>
            <p:nvPr/>
          </p:nvSpPr>
          <p:spPr bwMode="auto">
            <a:xfrm>
              <a:off x="10558657" y="3906780"/>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C183D7F6-B498-43B3-948B-1728B52AA6E4}">
                  <adec:decorative xmlns:adec="http://schemas.microsoft.com/office/drawing/2017/decorative" val="1"/>
                </a:ext>
              </a:extLst>
            </p:cNvPr>
            <p:cNvSpPr txBox="1"/>
            <p:nvPr/>
          </p:nvSpPr>
          <p:spPr>
            <a:xfrm>
              <a:off x="10837333" y="4013200"/>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129935504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080" y="335609"/>
            <a:ext cx="6297820" cy="705792"/>
          </a:xfrm>
        </p:spPr>
        <p:txBody>
          <a:bodyPr/>
          <a:lstStyle/>
          <a:p>
            <a:r>
              <a:rPr lang="en-US" dirty="0"/>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4021" y="1576394"/>
            <a:ext cx="4802151" cy="1629164"/>
          </a:xfrm>
        </p:spPr>
        <p:txBody>
          <a:bodyPr/>
          <a:lstStyle/>
          <a:p>
            <a:pPr>
              <a:spcAft>
                <a:spcPts val="2000"/>
              </a:spcAft>
            </a:pPr>
            <a:r>
              <a:rPr lang="en-US" sz="1600" dirty="0">
                <a:solidFill>
                  <a:srgbClr val="0067B7"/>
                </a:solidFill>
              </a:rPr>
              <a:t>PROVIDE USERS AROUND THE WORLD WITH FAST ACCESS TO DATA</a:t>
            </a:r>
            <a:endParaRPr lang="en-US" dirty="0">
              <a:solidFill>
                <a:srgbClr val="0067B7"/>
              </a:solidFill>
            </a:endParaRPr>
          </a:p>
          <a:p>
            <a:r>
              <a:rPr lang="en-US" sz="1600" b="0" dirty="0">
                <a:solidFill>
                  <a:schemeClr val="tx1"/>
                </a:solidFill>
                <a:latin typeface="Segoe UI Semilight" charset="0"/>
                <a:ea typeface="Segoe UI Semilight" charset="0"/>
                <a:cs typeface="Segoe UI Semilight" charset="0"/>
              </a:rPr>
              <a:t>Serve &lt;10 millisecond read and write requests at the 99th percentile from the region nearest to users, while delivering data globally. </a:t>
            </a:r>
          </a:p>
        </p:txBody>
      </p:sp>
      <p:grpSp>
        <p:nvGrpSpPr>
          <p:cNvPr id="2" name="Group 1" descr="Illustration of a globe showing four regions with users having guaranteed low latency.">
            <a:extLst>
              <a:ext uri="{C183D7F6-B498-43B3-948B-1728B52AA6E4}">
                <adec:decorative xmlns:adec="http://schemas.microsoft.com/office/drawing/2017/decorative" val="0"/>
              </a:ext>
            </a:extLst>
          </p:cNvPr>
          <p:cNvGrpSpPr/>
          <p:nvPr/>
        </p:nvGrpSpPr>
        <p:grpSpPr>
          <a:xfrm>
            <a:off x="6862580" y="2112057"/>
            <a:ext cx="3381962" cy="3116483"/>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 uri="{C183D7F6-B498-43B3-948B-1728B52AA6E4}">
                    <adec:decorative xmlns:adec="http://schemas.microsoft.com/office/drawing/2017/decorative" val="1"/>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 uri="{C183D7F6-B498-43B3-948B-1728B52AA6E4}">
                    <adec:decorative xmlns:adec="http://schemas.microsoft.com/office/drawing/2017/decorative" val="1"/>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55" name="Freeform: Shape 111">
              <a:extLst>
                <a:ext uri="{C183D7F6-B498-43B3-948B-1728B52AA6E4}">
                  <adec:decorative xmlns:adec="http://schemas.microsoft.com/office/drawing/2017/decorative" val="1"/>
                </a:ext>
              </a:extLst>
            </p:cNvPr>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Freeform: Shape 111">
              <a:extLst>
                <a:ext uri="{FF2B5EF4-FFF2-40B4-BE49-F238E27FC236}">
                  <a16:creationId xmlns:a16="http://schemas.microsoft.com/office/drawing/2014/main" id="{198F52E7-F741-4F69-8365-D1ABA9A4C309}"/>
                </a:ext>
                <a:ext uri="{C183D7F6-B498-43B3-948B-1728B52AA6E4}">
                  <adec:decorative xmlns:adec="http://schemas.microsoft.com/office/drawing/2017/decorative" val="1"/>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Freeform: Shape 111">
              <a:extLst>
                <a:ext uri="{FF2B5EF4-FFF2-40B4-BE49-F238E27FC236}">
                  <a16:creationId xmlns:a16="http://schemas.microsoft.com/office/drawing/2014/main" id="{388E5035-487E-49AA-B04E-23DEA5F7E278}"/>
                </a:ext>
                <a:ext uri="{C183D7F6-B498-43B3-948B-1728B52AA6E4}">
                  <adec:decorative xmlns:adec="http://schemas.microsoft.com/office/drawing/2017/decorative" val="1"/>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Shape 111">
              <a:extLst>
                <a:ext uri="{FF2B5EF4-FFF2-40B4-BE49-F238E27FC236}">
                  <a16:creationId xmlns:a16="http://schemas.microsoft.com/office/drawing/2014/main" id="{8955AE68-D13E-4A2F-A772-8FB480191F09}"/>
                </a:ext>
                <a:ext uri="{C183D7F6-B498-43B3-948B-1728B52AA6E4}">
                  <adec:decorative xmlns:adec="http://schemas.microsoft.com/office/drawing/2017/decorative" val="1"/>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79218237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9240" y="333056"/>
            <a:ext cx="11841480" cy="618860"/>
          </a:xfrm>
        </p:spPr>
        <p:txBody>
          <a:bodyPr/>
          <a:lstStyle/>
          <a:p>
            <a:pPr lvl="0"/>
            <a:r>
              <a:rPr lang="en-US" dirty="0"/>
              <a:t>FIVE WELL-DEFINED CONSISTENCY MODELS (1 </a:t>
            </a:r>
            <a:r>
              <a:rPr lang="en-US" cap="none" dirty="0"/>
              <a:t>of</a:t>
            </a:r>
            <a:r>
              <a:rPr lang="en-US" dirty="0"/>
              <a:t> 2)</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6023" y="1580858"/>
            <a:ext cx="5680148" cy="338554"/>
          </a:xfrm>
        </p:spPr>
        <p:txBody>
          <a:bodyPr/>
          <a:lstStyle/>
          <a:p>
            <a:r>
              <a:rPr lang="en-US" sz="1600" dirty="0">
                <a:solidFill>
                  <a:srgbClr val="0067B7"/>
                </a:solidFill>
              </a:rPr>
              <a:t>CHOOSE THE BEST CONSISTENCY MODEL FOR YOUR APP</a:t>
            </a:r>
            <a:endParaRPr lang="en-US" dirty="0">
              <a:solidFill>
                <a:srgbClr val="0067B7"/>
              </a:solidFill>
            </a:endParaRPr>
          </a:p>
        </p:txBody>
      </p:sp>
      <p:sp>
        <p:nvSpPr>
          <p:cNvPr id="4" name="Content Placeholder 3">
            <a:extLst>
              <a:ext uri="{FF2B5EF4-FFF2-40B4-BE49-F238E27FC236}">
                <a16:creationId xmlns:a16="http://schemas.microsoft.com/office/drawing/2014/main" id="{EC4708AF-994B-4F94-AE47-CFAF431F9BFA}"/>
              </a:ext>
            </a:extLst>
          </p:cNvPr>
          <p:cNvSpPr>
            <a:spLocks noGrp="1"/>
          </p:cNvSpPr>
          <p:nvPr>
            <p:ph sz="quarter" idx="11"/>
          </p:nvPr>
        </p:nvSpPr>
        <p:spPr>
          <a:xfrm>
            <a:off x="269790" y="2011697"/>
            <a:ext cx="5457404" cy="1872318"/>
          </a:xfrm>
        </p:spPr>
        <p:txBody>
          <a:bodyPr/>
          <a:lstStyle/>
          <a:p>
            <a:pPr lvl="0" defTabSz="914400">
              <a:spcBef>
                <a:spcPts val="1400"/>
              </a:spcBef>
              <a:buClr>
                <a:srgbClr val="0177D7"/>
              </a:buClr>
              <a:buSzTx/>
            </a:pPr>
            <a:r>
              <a:rPr lang="en-US" sz="1600" dirty="0">
                <a:solidFill>
                  <a:srgbClr val="505050"/>
                </a:solidFill>
                <a:latin typeface="Segoe UI Semilight" charset="0"/>
                <a:ea typeface="Segoe UI Semilight" charset="0"/>
                <a:cs typeface="Segoe UI Semilight" charset="0"/>
              </a:rPr>
              <a:t>Offers five consistency models</a:t>
            </a:r>
          </a:p>
          <a:p>
            <a:pPr lvl="0" defTabSz="914400">
              <a:spcBef>
                <a:spcPts val="1400"/>
              </a:spcBef>
              <a:buClr>
                <a:srgbClr val="0177D7"/>
              </a:buClr>
              <a:buSzTx/>
            </a:pPr>
            <a:r>
              <a:rPr lang="en-US" sz="1600" dirty="0">
                <a:solidFill>
                  <a:srgbClr val="505050"/>
                </a:solidFill>
                <a:latin typeface="Segoe UI Semilight" charset="0"/>
                <a:ea typeface="Segoe UI Semilight" charset="0"/>
                <a:cs typeface="Segoe UI Semilight" charset="0"/>
              </a:rPr>
              <a:t>Provides control over performance-consistency tradeoffs, backed by comprehensive SLAs.</a:t>
            </a:r>
          </a:p>
          <a:p>
            <a:pPr lvl="0" defTabSz="914400">
              <a:spcBef>
                <a:spcPts val="1400"/>
              </a:spcBef>
              <a:buClr>
                <a:srgbClr val="0177D7"/>
              </a:buClr>
              <a:buSzTx/>
            </a:pPr>
            <a:r>
              <a:rPr lang="en-US" sz="1600" dirty="0">
                <a:solidFill>
                  <a:srgbClr val="505050"/>
                </a:solidFill>
                <a:latin typeface="Segoe UI Semilight" charset="0"/>
                <a:ea typeface="Segoe UI Semilight" charset="0"/>
                <a:cs typeface="Segoe UI Semilight" charset="0"/>
              </a:rPr>
              <a:t>An intuitive programming model offering low latency and high availability for your planet-scale app.</a:t>
            </a:r>
            <a:endParaRPr lang="en-US" dirty="0"/>
          </a:p>
        </p:txBody>
      </p:sp>
      <p:grpSp>
        <p:nvGrpSpPr>
          <p:cNvPr id="28" name="Group 27" descr="Illustration of different shapes from square to circle showing a square under 'Strong', the corners of square less sharper under 'Bounded-stateless', the corners of square more circular under 'Session', the corners of square almost circular under 'Consistent prefix', and a complete circle under 'Eventual'. The indicator points at 'Session'.">
            <a:extLst>
              <a:ext uri="{FF2B5EF4-FFF2-40B4-BE49-F238E27FC236}">
                <a16:creationId xmlns:a16="http://schemas.microsoft.com/office/drawing/2014/main" id="{58F8E4D8-7A04-4D4B-A33E-9C48FFBE0D0F}"/>
              </a:ext>
              <a:ext uri="{C183D7F6-B498-43B3-948B-1728B52AA6E4}">
                <adec:decorative xmlns:adec="http://schemas.microsoft.com/office/drawing/2017/decorative" val="0"/>
              </a:ext>
            </a:extLst>
          </p:cNvPr>
          <p:cNvGrpSpPr/>
          <p:nvPr/>
        </p:nvGrpSpPr>
        <p:grpSpPr>
          <a:xfrm>
            <a:off x="1719164" y="4353648"/>
            <a:ext cx="3212259" cy="1080483"/>
            <a:chOff x="1719164" y="4408240"/>
            <a:chExt cx="3212259" cy="1080483"/>
          </a:xfrm>
        </p:grpSpPr>
        <p:sp>
          <p:nvSpPr>
            <p:cNvPr id="29" name="Rectangle 28">
              <a:extLst>
                <a:ext uri="{FF2B5EF4-FFF2-40B4-BE49-F238E27FC236}">
                  <a16:creationId xmlns:a16="http://schemas.microsoft.com/office/drawing/2014/main" id="{0AB16352-45AD-42F7-B912-25D0A76647B3}"/>
                </a:ext>
                <a:ext uri="{C183D7F6-B498-43B3-948B-1728B52AA6E4}">
                  <adec:decorative xmlns:adec="http://schemas.microsoft.com/office/drawing/2017/decorative" val="1"/>
                </a:ext>
              </a:extLst>
            </p:cNvPr>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0" name="TextBox 29">
              <a:extLst>
                <a:ext uri="{FF2B5EF4-FFF2-40B4-BE49-F238E27FC236}">
                  <a16:creationId xmlns:a16="http://schemas.microsoft.com/office/drawing/2014/main" id="{BAA440D0-8D98-4436-9DF4-F5ED0379CE62}"/>
                </a:ext>
                <a:ext uri="{C183D7F6-B498-43B3-948B-1728B52AA6E4}">
                  <adec:decorative xmlns:adec="http://schemas.microsoft.com/office/drawing/2017/decorative" val="1"/>
                </a:ext>
              </a:extLst>
            </p:cNvPr>
            <p:cNvSpPr txBox="1"/>
            <p:nvPr/>
          </p:nvSpPr>
          <p:spPr>
            <a:xfrm>
              <a:off x="1719164" y="5150169"/>
              <a:ext cx="61933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Strong</a:t>
              </a:r>
            </a:p>
          </p:txBody>
        </p:sp>
        <p:sp>
          <p:nvSpPr>
            <p:cNvPr id="31" name="Rectangle: Rounded Corners 94">
              <a:extLst>
                <a:ext uri="{FF2B5EF4-FFF2-40B4-BE49-F238E27FC236}">
                  <a16:creationId xmlns:a16="http://schemas.microsoft.com/office/drawing/2014/main" id="{F5BE6FDC-E876-41B8-AA0D-67C46C86F19E}"/>
                </a:ext>
                <a:ext uri="{C183D7F6-B498-43B3-948B-1728B52AA6E4}">
                  <adec:decorative xmlns:adec="http://schemas.microsoft.com/office/drawing/2017/decorative" val="1"/>
                </a:ext>
              </a:extLst>
            </p:cNvPr>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a:extLst>
                <a:ext uri="{FF2B5EF4-FFF2-40B4-BE49-F238E27FC236}">
                  <a16:creationId xmlns:a16="http://schemas.microsoft.com/office/drawing/2014/main" id="{F86D055E-4655-49B5-AC87-5EA3760A21A8}"/>
                </a:ext>
                <a:ext uri="{C183D7F6-B498-43B3-948B-1728B52AA6E4}">
                  <adec:decorative xmlns:adec="http://schemas.microsoft.com/office/drawing/2017/decorative" val="1"/>
                </a:ext>
              </a:extLst>
            </p:cNvPr>
            <p:cNvSpPr txBox="1"/>
            <p:nvPr/>
          </p:nvSpPr>
          <p:spPr>
            <a:xfrm>
              <a:off x="3218838" y="5150169"/>
              <a:ext cx="1712585"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Bounded-stateless</a:t>
              </a:r>
            </a:p>
          </p:txBody>
        </p:sp>
      </p:grpSp>
      <p:sp>
        <p:nvSpPr>
          <p:cNvPr id="38" name="Rectangle: Rounded Corners 95">
            <a:extLst>
              <a:ext uri="{FF2B5EF4-FFF2-40B4-BE49-F238E27FC236}">
                <a16:creationId xmlns:a16="http://schemas.microsoft.com/office/drawing/2014/main" id="{7064D411-2688-444A-A240-EECF24057ECF}"/>
              </a:ext>
              <a:ext uri="{C183D7F6-B498-43B3-948B-1728B52AA6E4}">
                <adec:decorative xmlns:adec="http://schemas.microsoft.com/office/drawing/2017/decorative" val="1"/>
              </a:ext>
            </a:extLst>
          </p:cNvPr>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a:extLst>
              <a:ext uri="{FF2B5EF4-FFF2-40B4-BE49-F238E27FC236}">
                <a16:creationId xmlns:a16="http://schemas.microsoft.com/office/drawing/2014/main" id="{3445D3DB-AB95-4771-9238-F0F6763DB717}"/>
              </a:ext>
              <a:ext uri="{C183D7F6-B498-43B3-948B-1728B52AA6E4}">
                <adec:decorative xmlns:adec="http://schemas.microsoft.com/office/drawing/2017/decorative" val="1"/>
              </a:ext>
            </a:extLst>
          </p:cNvPr>
          <p:cNvSpPr txBox="1"/>
          <p:nvPr/>
        </p:nvSpPr>
        <p:spPr>
          <a:xfrm>
            <a:off x="5775179" y="5095577"/>
            <a:ext cx="69249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Session</a:t>
            </a:r>
          </a:p>
        </p:txBody>
      </p:sp>
      <p:grpSp>
        <p:nvGrpSpPr>
          <p:cNvPr id="40" name="Group 39">
            <a:extLst>
              <a:ext uri="{FF2B5EF4-FFF2-40B4-BE49-F238E27FC236}">
                <a16:creationId xmlns:a16="http://schemas.microsoft.com/office/drawing/2014/main" id="{BDC58F92-2190-41FA-9744-A0D635E086C8}"/>
              </a:ext>
              <a:ext uri="{C183D7F6-B498-43B3-948B-1728B52AA6E4}">
                <adec:decorative xmlns:adec="http://schemas.microsoft.com/office/drawing/2017/decorative" val="1"/>
              </a:ext>
            </a:extLst>
          </p:cNvPr>
          <p:cNvGrpSpPr/>
          <p:nvPr/>
        </p:nvGrpSpPr>
        <p:grpSpPr>
          <a:xfrm>
            <a:off x="7386004" y="4353745"/>
            <a:ext cx="3234135" cy="1080386"/>
            <a:chOff x="7386004" y="4408240"/>
            <a:chExt cx="3234135" cy="1080386"/>
          </a:xfrm>
        </p:grpSpPr>
        <p:sp>
          <p:nvSpPr>
            <p:cNvPr id="41" name="Rectangle: Rounded Corners 96">
              <a:extLst>
                <a:ext uri="{FF2B5EF4-FFF2-40B4-BE49-F238E27FC236}">
                  <a16:creationId xmlns:a16="http://schemas.microsoft.com/office/drawing/2014/main" id="{9FE311FE-ABD7-4125-9851-C57BEEF0BEFB}"/>
                </a:ext>
                <a:ext uri="{C183D7F6-B498-43B3-948B-1728B52AA6E4}">
                  <adec:decorative xmlns:adec="http://schemas.microsoft.com/office/drawing/2017/decorative" val="1"/>
                </a:ext>
              </a:extLst>
            </p:cNvPr>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4" name="TextBox 43">
              <a:extLst>
                <a:ext uri="{FF2B5EF4-FFF2-40B4-BE49-F238E27FC236}">
                  <a16:creationId xmlns:a16="http://schemas.microsoft.com/office/drawing/2014/main" id="{1E2C3663-C083-49B4-A421-29C412AFF3BC}"/>
                </a:ext>
                <a:ext uri="{C183D7F6-B498-43B3-948B-1728B52AA6E4}">
                  <adec:decorative xmlns:adec="http://schemas.microsoft.com/office/drawing/2017/decorative" val="1"/>
                </a:ext>
              </a:extLst>
            </p:cNvPr>
            <p:cNvSpPr txBox="1"/>
            <p:nvPr/>
          </p:nvSpPr>
          <p:spPr>
            <a:xfrm>
              <a:off x="7386004" y="5150072"/>
              <a:ext cx="1563441"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Consistent prefix</a:t>
              </a:r>
            </a:p>
          </p:txBody>
        </p:sp>
        <p:sp>
          <p:nvSpPr>
            <p:cNvPr id="45" name="Oval 44">
              <a:extLst>
                <a:ext uri="{FF2B5EF4-FFF2-40B4-BE49-F238E27FC236}">
                  <a16:creationId xmlns:a16="http://schemas.microsoft.com/office/drawing/2014/main" id="{854F5A6F-19B5-4FCD-82A1-D46BBEBC22A1}"/>
                </a:ext>
                <a:ext uri="{C183D7F6-B498-43B3-948B-1728B52AA6E4}">
                  <adec:decorative xmlns:adec="http://schemas.microsoft.com/office/drawing/2017/decorative" val="1"/>
                </a:ext>
              </a:extLst>
            </p:cNvPr>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6" name="TextBox 45">
              <a:extLst>
                <a:ext uri="{FF2B5EF4-FFF2-40B4-BE49-F238E27FC236}">
                  <a16:creationId xmlns:a16="http://schemas.microsoft.com/office/drawing/2014/main" id="{DBD30DA8-C06A-4348-B86C-0CA2733A7D3F}"/>
                </a:ext>
                <a:ext uri="{C183D7F6-B498-43B3-948B-1728B52AA6E4}">
                  <adec:decorative xmlns:adec="http://schemas.microsoft.com/office/drawing/2017/decorative" val="1"/>
                </a:ext>
              </a:extLst>
            </p:cNvPr>
            <p:cNvSpPr txBox="1"/>
            <p:nvPr/>
          </p:nvSpPr>
          <p:spPr>
            <a:xfrm>
              <a:off x="9828063" y="5150072"/>
              <a:ext cx="792076"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Eventual</a:t>
              </a:r>
            </a:p>
          </p:txBody>
        </p:sp>
      </p:grpSp>
      <p:grpSp>
        <p:nvGrpSpPr>
          <p:cNvPr id="47" name="Group 46">
            <a:extLst>
              <a:ext uri="{FF2B5EF4-FFF2-40B4-BE49-F238E27FC236}">
                <a16:creationId xmlns:a16="http://schemas.microsoft.com/office/drawing/2014/main" id="{E8A7BBC2-996F-4984-85CF-4767FACA3640}"/>
              </a:ext>
              <a:ext uri="{C183D7F6-B498-43B3-948B-1728B52AA6E4}">
                <adec:decorative xmlns:adec="http://schemas.microsoft.com/office/drawing/2017/decorative" val="1"/>
              </a:ext>
            </a:extLst>
          </p:cNvPr>
          <p:cNvGrpSpPr/>
          <p:nvPr/>
        </p:nvGrpSpPr>
        <p:grpSpPr>
          <a:xfrm>
            <a:off x="1820911" y="5539981"/>
            <a:ext cx="8540098" cy="266068"/>
            <a:chOff x="1820911" y="5539981"/>
            <a:chExt cx="8540098" cy="266068"/>
          </a:xfrm>
        </p:grpSpPr>
        <p:cxnSp>
          <p:nvCxnSpPr>
            <p:cNvPr id="48" name="Straight Connector 47">
              <a:extLst>
                <a:ext uri="{FF2B5EF4-FFF2-40B4-BE49-F238E27FC236}">
                  <a16:creationId xmlns:a16="http://schemas.microsoft.com/office/drawing/2014/main" id="{6B98BC05-C980-41ED-9236-74CDC49FB29D}"/>
                </a:ext>
                <a:ext uri="{C183D7F6-B498-43B3-948B-1728B52AA6E4}">
                  <adec:decorative xmlns:adec="http://schemas.microsoft.com/office/drawing/2017/decorative" val="1"/>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9" name="Rectangle: Rounded Corners 95">
              <a:extLst>
                <a:ext uri="{FF2B5EF4-FFF2-40B4-BE49-F238E27FC236}">
                  <a16:creationId xmlns:a16="http://schemas.microsoft.com/office/drawing/2014/main" id="{F84269BE-E6CF-4FB3-A17F-A5AD98D9E485}"/>
                </a:ext>
                <a:ext uri="{C183D7F6-B498-43B3-948B-1728B52AA6E4}">
                  <adec:decorative xmlns:adec="http://schemas.microsoft.com/office/drawing/2017/decorative" val="1"/>
                </a:ext>
              </a:extLst>
            </p:cNvPr>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Tree>
    <p:extLst>
      <p:ext uri="{BB962C8B-B14F-4D97-AF65-F5344CB8AC3E}">
        <p14:creationId xmlns:p14="http://schemas.microsoft.com/office/powerpoint/2010/main" val="190556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300" fill="hold"/>
                                        <p:tgtEl>
                                          <p:spTgt spid="40"/>
                                        </p:tgtEl>
                                        <p:attrNameLst>
                                          <p:attrName>ppt_x</p:attrName>
                                        </p:attrNameLst>
                                      </p:cBhvr>
                                      <p:tavLst>
                                        <p:tav tm="0">
                                          <p:val>
                                            <p:strVal val="1+#ppt_w/2"/>
                                          </p:val>
                                        </p:tav>
                                        <p:tav tm="100000">
                                          <p:val>
                                            <p:strVal val="#ppt_x"/>
                                          </p:val>
                                        </p:tav>
                                      </p:tavLst>
                                    </p:anim>
                                    <p:anim calcmode="lin" valueType="num">
                                      <p:cBhvr additive="base">
                                        <p:cTn id="12" dur="300" fill="hold"/>
                                        <p:tgtEl>
                                          <p:spTgt spid="40"/>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300"/>
                                        <p:tgtEl>
                                          <p:spTgt spid="3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300" fill="hold"/>
                                        <p:tgtEl>
                                          <p:spTgt spid="47"/>
                                        </p:tgtEl>
                                        <p:attrNameLst>
                                          <p:attrName>ppt_x</p:attrName>
                                        </p:attrNameLst>
                                      </p:cBhvr>
                                      <p:tavLst>
                                        <p:tav tm="0">
                                          <p:val>
                                            <p:strVal val="#ppt_x"/>
                                          </p:val>
                                        </p:tav>
                                        <p:tav tm="100000">
                                          <p:val>
                                            <p:strVal val="#ppt_x"/>
                                          </p:val>
                                        </p:tav>
                                      </p:tavLst>
                                    </p:anim>
                                    <p:anim calcmode="lin" valueType="num">
                                      <p:cBhvr additive="base">
                                        <p:cTn id="22" dur="3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9240" y="333056"/>
            <a:ext cx="7927703" cy="689480"/>
          </a:xfrm>
        </p:spPr>
        <p:txBody>
          <a:bodyPr/>
          <a:lstStyle/>
          <a:p>
            <a:r>
              <a:rPr lang="en-US" dirty="0"/>
              <a:t>Multiple data models and </a:t>
            </a:r>
            <a:r>
              <a:rPr lang="en-US" dirty="0" err="1"/>
              <a:t>api</a:t>
            </a:r>
            <a:r>
              <a:rPr lang="en-US" cap="none" dirty="0" err="1"/>
              <a:t>s</a:t>
            </a:r>
            <a:endParaRPr lang="en-US" dirty="0"/>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3832"/>
            <a:ext cx="5423111" cy="588513"/>
          </a:xfrm>
        </p:spPr>
        <p:txBody>
          <a:bodyPr/>
          <a:lstStyle/>
          <a:p>
            <a:pPr>
              <a:lnSpc>
                <a:spcPct val="100000"/>
              </a:lnSpc>
              <a:spcBef>
                <a:spcPts val="0"/>
              </a:spcBef>
            </a:pPr>
            <a:r>
              <a:rPr lang="en-US" sz="1600" dirty="0">
                <a:solidFill>
                  <a:srgbClr val="0067B7"/>
                </a:solidFill>
              </a:rPr>
              <a:t>USE THE MODEL THAT FITS YOUR REQUIREMENTS, AND THE APIS, TOOLS, AND FRAMEWORKS YOU PREFER</a:t>
            </a:r>
          </a:p>
        </p:txBody>
      </p:sp>
      <p:sp>
        <p:nvSpPr>
          <p:cNvPr id="3" name="Content Placeholder 2">
            <a:extLst>
              <a:ext uri="{FF2B5EF4-FFF2-40B4-BE49-F238E27FC236}">
                <a16:creationId xmlns:a16="http://schemas.microsoft.com/office/drawing/2014/main" id="{FAEECEFA-E83A-4A67-BC30-D34AE5449CEC}"/>
              </a:ext>
            </a:extLst>
          </p:cNvPr>
          <p:cNvSpPr>
            <a:spLocks noGrp="1"/>
          </p:cNvSpPr>
          <p:nvPr>
            <p:ph sz="quarter" idx="11"/>
          </p:nvPr>
        </p:nvSpPr>
        <p:spPr>
          <a:xfrm>
            <a:off x="268696" y="2239000"/>
            <a:ext cx="5936312" cy="1816887"/>
          </a:xfrm>
        </p:spPr>
        <p:txBody>
          <a:bodyPr/>
          <a:lstStyle/>
          <a:p>
            <a:pPr lvl="0" defTabSz="914400">
              <a:spcBef>
                <a:spcPts val="1400"/>
              </a:spcBef>
              <a:buClr>
                <a:srgbClr val="0177D7"/>
              </a:buClr>
              <a:buSzTx/>
            </a:pPr>
            <a:r>
              <a:rPr lang="en-US" sz="1600" dirty="0">
                <a:solidFill>
                  <a:srgbClr val="505050"/>
                </a:solidFill>
                <a:latin typeface="Segoe UI Semilight" charset="0"/>
                <a:ea typeface="Segoe UI Semilight" charset="0"/>
                <a:cs typeface="Segoe UI Semilight" charset="0"/>
              </a:rPr>
              <a:t>Choose from multiple APIs to access and query data, including Core (SQL), MongoDB, Cassandra, Gremlin, and Table.</a:t>
            </a:r>
          </a:p>
          <a:p>
            <a:pPr lvl="0" defTabSz="914400">
              <a:spcBef>
                <a:spcPts val="1400"/>
              </a:spcBef>
              <a:buClr>
                <a:srgbClr val="0177D7"/>
              </a:buClr>
              <a:buSzTx/>
            </a:pPr>
            <a:r>
              <a:rPr lang="en-US" sz="1600" dirty="0">
                <a:solidFill>
                  <a:srgbClr val="505050"/>
                </a:solidFill>
                <a:latin typeface="Segoe UI Semilight" charset="0"/>
                <a:ea typeface="Segoe UI Semilight" charset="0"/>
                <a:cs typeface="Segoe UI Semilight" charset="0"/>
              </a:rPr>
              <a:t>Use key-value, tabular, graph, and document data</a:t>
            </a:r>
          </a:p>
          <a:p>
            <a:pPr lvl="0" defTabSz="914400">
              <a:spcBef>
                <a:spcPts val="1400"/>
              </a:spcBef>
              <a:buClr>
                <a:srgbClr val="0177D7"/>
              </a:buClr>
              <a:buSzTx/>
            </a:pPr>
            <a:r>
              <a:rPr lang="en-US" sz="1600" dirty="0">
                <a:solidFill>
                  <a:srgbClr val="505050"/>
                </a:solidFill>
                <a:latin typeface="Segoe UI Semilight" charset="0"/>
                <a:ea typeface="Segoe UI Semilight" charset="0"/>
                <a:cs typeface="Segoe UI Semilight" charset="0"/>
              </a:rPr>
              <a:t>Data is automatically indexed, with no schema or secondary indexes required.</a:t>
            </a:r>
            <a:endParaRPr lang="en-US" dirty="0"/>
          </a:p>
        </p:txBody>
      </p:sp>
      <p:sp>
        <p:nvSpPr>
          <p:cNvPr id="74" name="Freeform: Shape 99">
            <a:extLst>
              <a:ext uri="{FF2B5EF4-FFF2-40B4-BE49-F238E27FC236}">
                <a16:creationId xmlns:a16="http://schemas.microsoft.com/office/drawing/2014/main" id="{C4A365F3-D69C-4326-8794-C5EE4C0CCBA7}"/>
              </a:ext>
              <a:ext uri="{C183D7F6-B498-43B3-948B-1728B52AA6E4}">
                <adec:decorative xmlns:adec="http://schemas.microsoft.com/office/drawing/2017/decorative" val="1"/>
              </a:ext>
            </a:extLst>
          </p:cNvPr>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5" name="Group 74" descr="Illustration showing two layers. The bottom layer shows Key-value, Column-family, Document, and Graph. The top layer shows Table API, Cassandra, Core (SQL) API, MongoDB, and Gremlin.">
            <a:extLst>
              <a:ext uri="{FF2B5EF4-FFF2-40B4-BE49-F238E27FC236}">
                <a16:creationId xmlns:a16="http://schemas.microsoft.com/office/drawing/2014/main" id="{F62CF772-D82F-4F41-B4ED-E33EEE2EC2AB}"/>
              </a:ext>
              <a:ext uri="{C183D7F6-B498-43B3-948B-1728B52AA6E4}">
                <adec:decorative xmlns:adec="http://schemas.microsoft.com/office/drawing/2017/decorative" val="0"/>
              </a:ext>
            </a:extLst>
          </p:cNvPr>
          <p:cNvGrpSpPr/>
          <p:nvPr/>
        </p:nvGrpSpPr>
        <p:grpSpPr>
          <a:xfrm>
            <a:off x="8434741" y="5935661"/>
            <a:ext cx="586303" cy="377163"/>
            <a:chOff x="7117181" y="5146654"/>
            <a:chExt cx="663064" cy="426544"/>
          </a:xfrm>
          <a:solidFill>
            <a:schemeClr val="tx2"/>
          </a:solidFill>
        </p:grpSpPr>
        <p:sp>
          <p:nvSpPr>
            <p:cNvPr id="76" name="Oval 75">
              <a:extLst>
                <a:ext uri="{FF2B5EF4-FFF2-40B4-BE49-F238E27FC236}">
                  <a16:creationId xmlns:a16="http://schemas.microsoft.com/office/drawing/2014/main" id="{F3F86153-0E22-40C6-8512-CB6713DEB417}"/>
                </a:ext>
                <a:ext uri="{C183D7F6-B498-43B3-948B-1728B52AA6E4}">
                  <adec:decorative xmlns:adec="http://schemas.microsoft.com/office/drawing/2017/decorative" val="1"/>
                </a:ext>
              </a:extLst>
            </p:cNvPr>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7" name="Oval 76">
              <a:extLst>
                <a:ext uri="{FF2B5EF4-FFF2-40B4-BE49-F238E27FC236}">
                  <a16:creationId xmlns:a16="http://schemas.microsoft.com/office/drawing/2014/main" id="{0D9F8C97-BF51-44F6-8094-C1D4E554646A}"/>
                </a:ext>
                <a:ext uri="{C183D7F6-B498-43B3-948B-1728B52AA6E4}">
                  <adec:decorative xmlns:adec="http://schemas.microsoft.com/office/drawing/2017/decorative" val="1"/>
                </a:ext>
              </a:extLst>
            </p:cNvPr>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8" name="Oval 77">
              <a:extLst>
                <a:ext uri="{FF2B5EF4-FFF2-40B4-BE49-F238E27FC236}">
                  <a16:creationId xmlns:a16="http://schemas.microsoft.com/office/drawing/2014/main" id="{BF542C50-2CE2-42BC-945D-054CB7CE4F73}"/>
                </a:ext>
                <a:ext uri="{C183D7F6-B498-43B3-948B-1728B52AA6E4}">
                  <adec:decorative xmlns:adec="http://schemas.microsoft.com/office/drawing/2017/decorative" val="1"/>
                </a:ext>
              </a:extLst>
            </p:cNvPr>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A75E254D-8534-47C3-9E0B-2EDF8923FA89}"/>
                </a:ext>
                <a:ext uri="{C183D7F6-B498-43B3-948B-1728B52AA6E4}">
                  <adec:decorative xmlns:adec="http://schemas.microsoft.com/office/drawing/2017/decorative" val="1"/>
                </a:ext>
              </a:extLst>
            </p:cNvPr>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B9AF47BD-C3D8-4398-AFC9-29109B4E6363}"/>
                </a:ext>
                <a:ext uri="{C183D7F6-B498-43B3-948B-1728B52AA6E4}">
                  <adec:decorative xmlns:adec="http://schemas.microsoft.com/office/drawing/2017/decorative" val="1"/>
                </a:ext>
              </a:extLst>
            </p:cNvPr>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81" name="Straight Connector 80">
              <a:extLst>
                <a:ext uri="{FF2B5EF4-FFF2-40B4-BE49-F238E27FC236}">
                  <a16:creationId xmlns:a16="http://schemas.microsoft.com/office/drawing/2014/main" id="{0EC14DAD-EBDD-40F3-8644-83C04CB20092}"/>
                </a:ext>
                <a:ext uri="{C183D7F6-B498-43B3-948B-1728B52AA6E4}">
                  <adec:decorative xmlns:adec="http://schemas.microsoft.com/office/drawing/2017/decorative" val="1"/>
                </a:ext>
              </a:extLst>
            </p:cNvPr>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82" name="Straight Connector 81">
              <a:extLst>
                <a:ext uri="{FF2B5EF4-FFF2-40B4-BE49-F238E27FC236}">
                  <a16:creationId xmlns:a16="http://schemas.microsoft.com/office/drawing/2014/main" id="{EBF7EB12-8F75-4EA1-8A9A-3FE1024A4721}"/>
                </a:ext>
                <a:ext uri="{C183D7F6-B498-43B3-948B-1728B52AA6E4}">
                  <adec:decorative xmlns:adec="http://schemas.microsoft.com/office/drawing/2017/decorative" val="1"/>
                </a:ext>
              </a:extLst>
            </p:cNvPr>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83" name="Straight Connector 82">
              <a:extLst>
                <a:ext uri="{FF2B5EF4-FFF2-40B4-BE49-F238E27FC236}">
                  <a16:creationId xmlns:a16="http://schemas.microsoft.com/office/drawing/2014/main" id="{D70DD9B2-66EE-4FE1-8F57-B6A2E640F814}"/>
                </a:ext>
                <a:ext uri="{C183D7F6-B498-43B3-948B-1728B52AA6E4}">
                  <adec:decorative xmlns:adec="http://schemas.microsoft.com/office/drawing/2017/decorative" val="1"/>
                </a:ext>
              </a:extLst>
            </p:cNvPr>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84" name="Group 83">
            <a:extLst>
              <a:ext uri="{FF2B5EF4-FFF2-40B4-BE49-F238E27FC236}">
                <a16:creationId xmlns:a16="http://schemas.microsoft.com/office/drawing/2014/main" id="{A6652782-59D3-4920-A668-EEC83D5D3D93}"/>
              </a:ext>
              <a:ext uri="{C183D7F6-B498-43B3-948B-1728B52AA6E4}">
                <adec:decorative xmlns:adec="http://schemas.microsoft.com/office/drawing/2017/decorative" val="1"/>
              </a:ext>
            </a:extLst>
          </p:cNvPr>
          <p:cNvGrpSpPr/>
          <p:nvPr/>
        </p:nvGrpSpPr>
        <p:grpSpPr>
          <a:xfrm>
            <a:off x="6860274" y="5610669"/>
            <a:ext cx="499208" cy="473323"/>
            <a:chOff x="7128988" y="4166153"/>
            <a:chExt cx="604908" cy="573541"/>
          </a:xfrm>
          <a:solidFill>
            <a:schemeClr val="tx2"/>
          </a:solidFill>
        </p:grpSpPr>
        <p:cxnSp>
          <p:nvCxnSpPr>
            <p:cNvPr id="85" name="Straight Connector 84">
              <a:extLst>
                <a:ext uri="{FF2B5EF4-FFF2-40B4-BE49-F238E27FC236}">
                  <a16:creationId xmlns:a16="http://schemas.microsoft.com/office/drawing/2014/main" id="{FBCE5F03-E922-4D1A-8584-A48F319BE335}"/>
                </a:ext>
                <a:ext uri="{C183D7F6-B498-43B3-948B-1728B52AA6E4}">
                  <adec:decorative xmlns:adec="http://schemas.microsoft.com/office/drawing/2017/decorative" val="1"/>
                </a:ext>
              </a:extLst>
            </p:cNvPr>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86" name="Straight Connector 85">
              <a:extLst>
                <a:ext uri="{FF2B5EF4-FFF2-40B4-BE49-F238E27FC236}">
                  <a16:creationId xmlns:a16="http://schemas.microsoft.com/office/drawing/2014/main" id="{E6354475-B36E-456A-9974-279D799D11E6}"/>
                </a:ext>
                <a:ext uri="{C183D7F6-B498-43B3-948B-1728B52AA6E4}">
                  <adec:decorative xmlns:adec="http://schemas.microsoft.com/office/drawing/2017/decorative" val="1"/>
                </a:ext>
              </a:extLst>
            </p:cNvPr>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87" name="Oval 86">
              <a:extLst>
                <a:ext uri="{FF2B5EF4-FFF2-40B4-BE49-F238E27FC236}">
                  <a16:creationId xmlns:a16="http://schemas.microsoft.com/office/drawing/2014/main" id="{7639696B-89D9-4CF1-92FD-5F510A7AD132}"/>
                </a:ext>
                <a:ext uri="{C183D7F6-B498-43B3-948B-1728B52AA6E4}">
                  <adec:decorative xmlns:adec="http://schemas.microsoft.com/office/drawing/2017/decorative" val="1"/>
                </a:ext>
              </a:extLst>
            </p:cNvPr>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12685B01-4337-4B42-B947-1B9389E931F1}"/>
                </a:ext>
                <a:ext uri="{C183D7F6-B498-43B3-948B-1728B52AA6E4}">
                  <adec:decorative xmlns:adec="http://schemas.microsoft.com/office/drawing/2017/decorative" val="1"/>
                </a:ext>
              </a:extLst>
            </p:cNvPr>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89" name="Straight Connector 88">
              <a:extLst>
                <a:ext uri="{FF2B5EF4-FFF2-40B4-BE49-F238E27FC236}">
                  <a16:creationId xmlns:a16="http://schemas.microsoft.com/office/drawing/2014/main" id="{E12FBDE9-06B7-4DB9-87FA-FE6E7D3F3574}"/>
                </a:ext>
                <a:ext uri="{C183D7F6-B498-43B3-948B-1728B52AA6E4}">
                  <adec:decorative xmlns:adec="http://schemas.microsoft.com/office/drawing/2017/decorative" val="1"/>
                </a:ext>
              </a:extLst>
            </p:cNvPr>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05" name="Oval 104">
              <a:extLst>
                <a:ext uri="{FF2B5EF4-FFF2-40B4-BE49-F238E27FC236}">
                  <a16:creationId xmlns:a16="http://schemas.microsoft.com/office/drawing/2014/main" id="{B8A2B5A2-EFC4-4E8F-8F52-0B60B3AC5852}"/>
                </a:ext>
                <a:ext uri="{C183D7F6-B498-43B3-948B-1728B52AA6E4}">
                  <adec:decorative xmlns:adec="http://schemas.microsoft.com/office/drawing/2017/decorative" val="1"/>
                </a:ext>
              </a:extLst>
            </p:cNvPr>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2CD53E00-13EF-422F-9B0C-5F73E133148D}"/>
                </a:ext>
                <a:ext uri="{C183D7F6-B498-43B3-948B-1728B52AA6E4}">
                  <adec:decorative xmlns:adec="http://schemas.microsoft.com/office/drawing/2017/decorative" val="1"/>
                </a:ext>
              </a:extLst>
            </p:cNvPr>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07" name="Straight Connector 106">
              <a:extLst>
                <a:ext uri="{FF2B5EF4-FFF2-40B4-BE49-F238E27FC236}">
                  <a16:creationId xmlns:a16="http://schemas.microsoft.com/office/drawing/2014/main" id="{D0D5C5EC-22E6-41A1-955B-E0E961AE06A8}"/>
                </a:ext>
                <a:ext uri="{C183D7F6-B498-43B3-948B-1728B52AA6E4}">
                  <adec:decorative xmlns:adec="http://schemas.microsoft.com/office/drawing/2017/decorative" val="1"/>
                </a:ext>
              </a:extLst>
            </p:cNvPr>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08" name="Oval 107">
              <a:extLst>
                <a:ext uri="{FF2B5EF4-FFF2-40B4-BE49-F238E27FC236}">
                  <a16:creationId xmlns:a16="http://schemas.microsoft.com/office/drawing/2014/main" id="{92371C44-1B67-4032-BD9D-B0991E585BD2}"/>
                </a:ext>
                <a:ext uri="{C183D7F6-B498-43B3-948B-1728B52AA6E4}">
                  <adec:decorative xmlns:adec="http://schemas.microsoft.com/office/drawing/2017/decorative" val="1"/>
                </a:ext>
              </a:extLst>
            </p:cNvPr>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09" name="Straight Connector 108">
              <a:extLst>
                <a:ext uri="{FF2B5EF4-FFF2-40B4-BE49-F238E27FC236}">
                  <a16:creationId xmlns:a16="http://schemas.microsoft.com/office/drawing/2014/main" id="{077CDF2F-999D-4DCC-8686-CB5C1F828520}"/>
                </a:ext>
                <a:ext uri="{C183D7F6-B498-43B3-948B-1728B52AA6E4}">
                  <adec:decorative xmlns:adec="http://schemas.microsoft.com/office/drawing/2017/decorative" val="1"/>
                </a:ext>
              </a:extLst>
            </p:cNvPr>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10" name="Oval 109">
              <a:extLst>
                <a:ext uri="{FF2B5EF4-FFF2-40B4-BE49-F238E27FC236}">
                  <a16:creationId xmlns:a16="http://schemas.microsoft.com/office/drawing/2014/main" id="{49524DDD-5986-4015-A369-F43AAA06DB73}"/>
                </a:ext>
                <a:ext uri="{C183D7F6-B498-43B3-948B-1728B52AA6E4}">
                  <adec:decorative xmlns:adec="http://schemas.microsoft.com/office/drawing/2017/decorative" val="1"/>
                </a:ext>
              </a:extLst>
            </p:cNvPr>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12" name="Oval 111">
              <a:extLst>
                <a:ext uri="{FF2B5EF4-FFF2-40B4-BE49-F238E27FC236}">
                  <a16:creationId xmlns:a16="http://schemas.microsoft.com/office/drawing/2014/main" id="{F2E626BF-4C76-446A-AD69-11F8897F15ED}"/>
                </a:ext>
                <a:ext uri="{C183D7F6-B498-43B3-948B-1728B52AA6E4}">
                  <adec:decorative xmlns:adec="http://schemas.microsoft.com/office/drawing/2017/decorative" val="1"/>
                </a:ext>
              </a:extLst>
            </p:cNvPr>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13" name="Oval 112">
              <a:extLst>
                <a:ext uri="{FF2B5EF4-FFF2-40B4-BE49-F238E27FC236}">
                  <a16:creationId xmlns:a16="http://schemas.microsoft.com/office/drawing/2014/main" id="{BBC4F1D3-4A54-4AC0-B820-7BC402C53623}"/>
                </a:ext>
                <a:ext uri="{C183D7F6-B498-43B3-948B-1728B52AA6E4}">
                  <adec:decorative xmlns:adec="http://schemas.microsoft.com/office/drawing/2017/decorative" val="1"/>
                </a:ext>
              </a:extLst>
            </p:cNvPr>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14" name="TextBox 113">
            <a:extLst>
              <a:ext uri="{FF2B5EF4-FFF2-40B4-BE49-F238E27FC236}">
                <a16:creationId xmlns:a16="http://schemas.microsoft.com/office/drawing/2014/main" id="{F6DF364D-5A8F-4796-A5AE-43FA79353F82}"/>
              </a:ext>
              <a:ext uri="{C183D7F6-B498-43B3-948B-1728B52AA6E4}">
                <adec:decorative xmlns:adec="http://schemas.microsoft.com/office/drawing/2017/decorative" val="1"/>
              </a:ext>
            </a:extLst>
          </p:cNvPr>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8" name="TextBox 137">
            <a:extLst>
              <a:ext uri="{FF2B5EF4-FFF2-40B4-BE49-F238E27FC236}">
                <a16:creationId xmlns:a16="http://schemas.microsoft.com/office/drawing/2014/main" id="{9CFD4F7D-8DF8-4E25-8497-6E55D6AEF84F}"/>
              </a:ext>
              <a:ext uri="{C183D7F6-B498-43B3-948B-1728B52AA6E4}">
                <adec:decorative xmlns:adec="http://schemas.microsoft.com/office/drawing/2017/decorative" val="1"/>
              </a:ext>
            </a:extLst>
          </p:cNvPr>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Document</a:t>
            </a:r>
          </a:p>
        </p:txBody>
      </p:sp>
      <p:grpSp>
        <p:nvGrpSpPr>
          <p:cNvPr id="139" name="Group 138">
            <a:extLst>
              <a:ext uri="{FF2B5EF4-FFF2-40B4-BE49-F238E27FC236}">
                <a16:creationId xmlns:a16="http://schemas.microsoft.com/office/drawing/2014/main" id="{20289531-412D-4B87-BEBF-2536630CA2E6}"/>
              </a:ext>
              <a:ext uri="{C183D7F6-B498-43B3-948B-1728B52AA6E4}">
                <adec:decorative xmlns:adec="http://schemas.microsoft.com/office/drawing/2017/decorative" val="1"/>
              </a:ext>
            </a:extLst>
          </p:cNvPr>
          <p:cNvGrpSpPr/>
          <p:nvPr/>
        </p:nvGrpSpPr>
        <p:grpSpPr>
          <a:xfrm>
            <a:off x="4873833" y="5818030"/>
            <a:ext cx="726921" cy="124646"/>
            <a:chOff x="4444077" y="3159364"/>
            <a:chExt cx="726921" cy="124646"/>
          </a:xfrm>
        </p:grpSpPr>
        <p:cxnSp>
          <p:nvCxnSpPr>
            <p:cNvPr id="140" name="Straight Connector 139">
              <a:extLst>
                <a:ext uri="{FF2B5EF4-FFF2-40B4-BE49-F238E27FC236}">
                  <a16:creationId xmlns:a16="http://schemas.microsoft.com/office/drawing/2014/main" id="{C6422493-CEBD-4F83-880A-0078B0B7A12D}"/>
                </a:ext>
                <a:ext uri="{C183D7F6-B498-43B3-948B-1728B52AA6E4}">
                  <adec:decorative xmlns:adec="http://schemas.microsoft.com/office/drawing/2017/decorative" val="1"/>
                </a:ext>
              </a:extLst>
            </p:cNvPr>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1" name="Oval 140">
              <a:extLst>
                <a:ext uri="{FF2B5EF4-FFF2-40B4-BE49-F238E27FC236}">
                  <a16:creationId xmlns:a16="http://schemas.microsoft.com/office/drawing/2014/main" id="{776F83B2-EF2D-4BF9-A7F0-DAD76D9C91FA}"/>
                </a:ext>
                <a:ext uri="{C183D7F6-B498-43B3-948B-1728B52AA6E4}">
                  <adec:decorative xmlns:adec="http://schemas.microsoft.com/office/drawing/2017/decorative" val="1"/>
                </a:ext>
              </a:extLst>
            </p:cNvPr>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8" name="Oval 157">
              <a:extLst>
                <a:ext uri="{FF2B5EF4-FFF2-40B4-BE49-F238E27FC236}">
                  <a16:creationId xmlns:a16="http://schemas.microsoft.com/office/drawing/2014/main" id="{69E37A46-14AB-4642-80C4-5CF72FF8A575}"/>
                </a:ext>
                <a:ext uri="{C183D7F6-B498-43B3-948B-1728B52AA6E4}">
                  <adec:decorative xmlns:adec="http://schemas.microsoft.com/office/drawing/2017/decorative" val="1"/>
                </a:ext>
              </a:extLst>
            </p:cNvPr>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9" name="Oval 158">
              <a:extLst>
                <a:ext uri="{FF2B5EF4-FFF2-40B4-BE49-F238E27FC236}">
                  <a16:creationId xmlns:a16="http://schemas.microsoft.com/office/drawing/2014/main" id="{CA0A4198-8A0F-4346-A67B-FB0EECB12D1F}"/>
                </a:ext>
                <a:ext uri="{C183D7F6-B498-43B3-948B-1728B52AA6E4}">
                  <adec:decorative xmlns:adec="http://schemas.microsoft.com/office/drawing/2017/decorative" val="1"/>
                </a:ext>
              </a:extLst>
            </p:cNvPr>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0" name="Oval 159">
              <a:extLst>
                <a:ext uri="{FF2B5EF4-FFF2-40B4-BE49-F238E27FC236}">
                  <a16:creationId xmlns:a16="http://schemas.microsoft.com/office/drawing/2014/main" id="{E8A3A634-906F-4037-88D5-66029C2520C8}"/>
                </a:ext>
                <a:ext uri="{C183D7F6-B498-43B3-948B-1728B52AA6E4}">
                  <adec:decorative xmlns:adec="http://schemas.microsoft.com/office/drawing/2017/decorative" val="1"/>
                </a:ext>
              </a:extLst>
            </p:cNvPr>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25AA0E23-63AF-492F-9484-6D773BDF5EE8}"/>
              </a:ext>
              <a:ext uri="{C183D7F6-B498-43B3-948B-1728B52AA6E4}">
                <adec:decorative xmlns:adec="http://schemas.microsoft.com/office/drawing/2017/decorative" val="1"/>
              </a:ext>
            </a:extLst>
          </p:cNvPr>
          <p:cNvGrpSpPr/>
          <p:nvPr/>
        </p:nvGrpSpPr>
        <p:grpSpPr>
          <a:xfrm>
            <a:off x="3086625" y="5834090"/>
            <a:ext cx="643737" cy="429517"/>
            <a:chOff x="2573581" y="3248112"/>
            <a:chExt cx="643737" cy="429517"/>
          </a:xfrm>
        </p:grpSpPr>
        <p:cxnSp>
          <p:nvCxnSpPr>
            <p:cNvPr id="162" name="Straight Connector 161">
              <a:extLst>
                <a:ext uri="{FF2B5EF4-FFF2-40B4-BE49-F238E27FC236}">
                  <a16:creationId xmlns:a16="http://schemas.microsoft.com/office/drawing/2014/main" id="{6EE05A7A-7F17-4E71-9B02-D4752970484F}"/>
                </a:ext>
                <a:ext uri="{C183D7F6-B498-43B3-948B-1728B52AA6E4}">
                  <adec:decorative xmlns:adec="http://schemas.microsoft.com/office/drawing/2017/decorative" val="1"/>
                </a:ext>
              </a:extLst>
            </p:cNvPr>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63" name="Oval 162">
              <a:extLst>
                <a:ext uri="{FF2B5EF4-FFF2-40B4-BE49-F238E27FC236}">
                  <a16:creationId xmlns:a16="http://schemas.microsoft.com/office/drawing/2014/main" id="{72345929-26B2-4B75-8D37-BDCB05611366}"/>
                </a:ext>
                <a:ext uri="{C183D7F6-B498-43B3-948B-1728B52AA6E4}">
                  <adec:decorative xmlns:adec="http://schemas.microsoft.com/office/drawing/2017/decorative" val="1"/>
                </a:ext>
              </a:extLst>
            </p:cNvPr>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96F6C7EC-008B-4EAD-AC29-0EA03AAF2D8C}"/>
                </a:ext>
                <a:ext uri="{C183D7F6-B498-43B3-948B-1728B52AA6E4}">
                  <adec:decorative xmlns:adec="http://schemas.microsoft.com/office/drawing/2017/decorative" val="1"/>
                </a:ext>
              </a:extLst>
            </p:cNvPr>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5" name="Straight Connector 164">
              <a:extLst>
                <a:ext uri="{FF2B5EF4-FFF2-40B4-BE49-F238E27FC236}">
                  <a16:creationId xmlns:a16="http://schemas.microsoft.com/office/drawing/2014/main" id="{00620A5F-1D31-47BA-93CE-5659E09A6F95}"/>
                </a:ext>
                <a:ext uri="{C183D7F6-B498-43B3-948B-1728B52AA6E4}">
                  <adec:decorative xmlns:adec="http://schemas.microsoft.com/office/drawing/2017/decorative" val="1"/>
                </a:ext>
              </a:extLst>
            </p:cNvPr>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66" name="Oval 165">
              <a:extLst>
                <a:ext uri="{FF2B5EF4-FFF2-40B4-BE49-F238E27FC236}">
                  <a16:creationId xmlns:a16="http://schemas.microsoft.com/office/drawing/2014/main" id="{7A5B85D5-FE2D-4C49-97D5-FB4C3975861E}"/>
                </a:ext>
                <a:ext uri="{C183D7F6-B498-43B3-948B-1728B52AA6E4}">
                  <adec:decorative xmlns:adec="http://schemas.microsoft.com/office/drawing/2017/decorative" val="1"/>
                </a:ext>
              </a:extLst>
            </p:cNvPr>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a:extLst>
                <a:ext uri="{FF2B5EF4-FFF2-40B4-BE49-F238E27FC236}">
                  <a16:creationId xmlns:a16="http://schemas.microsoft.com/office/drawing/2014/main" id="{891F7194-417E-4D34-8F36-743E67B2A3AF}"/>
                </a:ext>
                <a:ext uri="{C183D7F6-B498-43B3-948B-1728B52AA6E4}">
                  <adec:decorative xmlns:adec="http://schemas.microsoft.com/office/drawing/2017/decorative" val="1"/>
                </a:ext>
              </a:extLst>
            </p:cNvPr>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C91E3CEF-770F-4B84-BE31-9044D49D0964}"/>
                </a:ext>
                <a:ext uri="{C183D7F6-B498-43B3-948B-1728B52AA6E4}">
                  <adec:decorative xmlns:adec="http://schemas.microsoft.com/office/drawing/2017/decorative" val="1"/>
                </a:ext>
              </a:extLst>
            </p:cNvPr>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69" name="Oval 168">
              <a:extLst>
                <a:ext uri="{FF2B5EF4-FFF2-40B4-BE49-F238E27FC236}">
                  <a16:creationId xmlns:a16="http://schemas.microsoft.com/office/drawing/2014/main" id="{49B1D3CA-F6A2-4276-8895-3C93CC4C96F7}"/>
                </a:ext>
                <a:ext uri="{C183D7F6-B498-43B3-948B-1728B52AA6E4}">
                  <adec:decorative xmlns:adec="http://schemas.microsoft.com/office/drawing/2017/decorative" val="1"/>
                </a:ext>
              </a:extLst>
            </p:cNvPr>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Oval 169">
              <a:extLst>
                <a:ext uri="{FF2B5EF4-FFF2-40B4-BE49-F238E27FC236}">
                  <a16:creationId xmlns:a16="http://schemas.microsoft.com/office/drawing/2014/main" id="{93B4F327-08B9-4425-807A-0772A09A0B73}"/>
                </a:ext>
                <a:ext uri="{C183D7F6-B498-43B3-948B-1728B52AA6E4}">
                  <adec:decorative xmlns:adec="http://schemas.microsoft.com/office/drawing/2017/decorative" val="1"/>
                </a:ext>
              </a:extLst>
            </p:cNvPr>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71" name="TextBox 170">
            <a:extLst>
              <a:ext uri="{FF2B5EF4-FFF2-40B4-BE49-F238E27FC236}">
                <a16:creationId xmlns:a16="http://schemas.microsoft.com/office/drawing/2014/main" id="{90B0ED37-162D-4B4D-B08B-989D202DEC02}"/>
              </a:ext>
              <a:ext uri="{C183D7F6-B498-43B3-948B-1728B52AA6E4}">
                <adec:decorative xmlns:adec="http://schemas.microsoft.com/office/drawing/2017/decorative" val="1"/>
              </a:ext>
            </a:extLst>
          </p:cNvPr>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Key-value</a:t>
            </a:r>
          </a:p>
        </p:txBody>
      </p:sp>
      <p:sp>
        <p:nvSpPr>
          <p:cNvPr id="172" name="TextBox 171">
            <a:extLst>
              <a:ext uri="{FF2B5EF4-FFF2-40B4-BE49-F238E27FC236}">
                <a16:creationId xmlns:a16="http://schemas.microsoft.com/office/drawing/2014/main" id="{99923517-E888-4E3A-AD87-DB6D2790BE39}"/>
              </a:ext>
              <a:ext uri="{C183D7F6-B498-43B3-948B-1728B52AA6E4}">
                <adec:decorative xmlns:adec="http://schemas.microsoft.com/office/drawing/2017/decorative" val="1"/>
              </a:ext>
            </a:extLst>
          </p:cNvPr>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Graph</a:t>
            </a:r>
          </a:p>
        </p:txBody>
      </p:sp>
      <p:sp>
        <p:nvSpPr>
          <p:cNvPr id="173" name="TextBox 172">
            <a:extLst>
              <a:ext uri="{FF2B5EF4-FFF2-40B4-BE49-F238E27FC236}">
                <a16:creationId xmlns:a16="http://schemas.microsoft.com/office/drawing/2014/main" id="{950AEF39-1B7E-41DB-BA35-210CAEE020FD}"/>
              </a:ext>
              <a:ext uri="{C183D7F6-B498-43B3-948B-1728B52AA6E4}">
                <adec:decorative xmlns:adec="http://schemas.microsoft.com/office/drawing/2017/decorative" val="1"/>
              </a:ext>
            </a:extLst>
          </p:cNvPr>
          <p:cNvSpPr txBox="1"/>
          <p:nvPr/>
        </p:nvSpPr>
        <p:spPr>
          <a:xfrm>
            <a:off x="7853857" y="4840322"/>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74" name="Group 173">
            <a:extLst>
              <a:ext uri="{FF2B5EF4-FFF2-40B4-BE49-F238E27FC236}">
                <a16:creationId xmlns:a16="http://schemas.microsoft.com/office/drawing/2014/main" id="{3E8D759B-59BB-476B-A115-EADD7828B28A}"/>
              </a:ext>
              <a:ext uri="{C183D7F6-B498-43B3-948B-1728B52AA6E4}">
                <adec:decorative xmlns:adec="http://schemas.microsoft.com/office/drawing/2017/decorative" val="1"/>
              </a:ext>
            </a:extLst>
          </p:cNvPr>
          <p:cNvGrpSpPr/>
          <p:nvPr/>
        </p:nvGrpSpPr>
        <p:grpSpPr>
          <a:xfrm>
            <a:off x="1591664" y="5103469"/>
            <a:ext cx="1294027" cy="440630"/>
            <a:chOff x="1880903" y="2175418"/>
            <a:chExt cx="1294027" cy="440630"/>
          </a:xfrm>
        </p:grpSpPr>
        <p:sp>
          <p:nvSpPr>
            <p:cNvPr id="175" name="TextBox 174">
              <a:extLst>
                <a:ext uri="{FF2B5EF4-FFF2-40B4-BE49-F238E27FC236}">
                  <a16:creationId xmlns:a16="http://schemas.microsoft.com/office/drawing/2014/main" id="{FA3ECFF9-B75C-4624-919C-75EFB3D2817E}"/>
                </a:ext>
                <a:ext uri="{C183D7F6-B498-43B3-948B-1728B52AA6E4}">
                  <adec:decorative xmlns:adec="http://schemas.microsoft.com/office/drawing/2017/decorative" val="1"/>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176" name="Group 175">
              <a:extLst>
                <a:ext uri="{FF2B5EF4-FFF2-40B4-BE49-F238E27FC236}">
                  <a16:creationId xmlns:a16="http://schemas.microsoft.com/office/drawing/2014/main" id="{89B591B0-6470-42A7-BFBA-7BDB5908F119}"/>
                </a:ext>
              </a:extLst>
            </p:cNvPr>
            <p:cNvGrpSpPr/>
            <p:nvPr/>
          </p:nvGrpSpPr>
          <p:grpSpPr>
            <a:xfrm>
              <a:off x="1880903" y="2175418"/>
              <a:ext cx="494130" cy="440630"/>
              <a:chOff x="8276702" y="3303923"/>
              <a:chExt cx="657427" cy="586247"/>
            </a:xfrm>
          </p:grpSpPr>
          <p:sp>
            <p:nvSpPr>
              <p:cNvPr id="177" name="Hexagon 176">
                <a:extLst>
                  <a:ext uri="{FF2B5EF4-FFF2-40B4-BE49-F238E27FC236}">
                    <a16:creationId xmlns:a16="http://schemas.microsoft.com/office/drawing/2014/main" id="{732EF4BB-C743-4521-9379-47EEE751CA44}"/>
                  </a:ext>
                  <a:ext uri="{C183D7F6-B498-43B3-948B-1728B52AA6E4}">
                    <adec:decorative xmlns:adec="http://schemas.microsoft.com/office/drawing/2017/decorative" val="1"/>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8" name="Group 177">
                <a:extLst>
                  <a:ext uri="{FF2B5EF4-FFF2-40B4-BE49-F238E27FC236}">
                    <a16:creationId xmlns:a16="http://schemas.microsoft.com/office/drawing/2014/main" id="{14BE66B8-675C-47EC-99E4-D370A3B6A2D0}"/>
                  </a:ext>
                </a:extLst>
              </p:cNvPr>
              <p:cNvGrpSpPr/>
              <p:nvPr/>
            </p:nvGrpSpPr>
            <p:grpSpPr>
              <a:xfrm>
                <a:off x="8435042" y="3437010"/>
                <a:ext cx="340743" cy="339628"/>
                <a:chOff x="9378226" y="3437014"/>
                <a:chExt cx="340743" cy="339628"/>
              </a:xfrm>
            </p:grpSpPr>
            <p:sp>
              <p:nvSpPr>
                <p:cNvPr id="179" name="Freeform: Shape 178">
                  <a:extLst>
                    <a:ext uri="{FF2B5EF4-FFF2-40B4-BE49-F238E27FC236}">
                      <a16:creationId xmlns:a16="http://schemas.microsoft.com/office/drawing/2014/main" id="{75FC9FA2-5B42-48D5-A79F-0D5A62BB85DF}"/>
                    </a:ext>
                    <a:ext uri="{C183D7F6-B498-43B3-948B-1728B52AA6E4}">
                      <adec:decorative xmlns:adec="http://schemas.microsoft.com/office/drawing/2017/decorative" val="1"/>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0" name="Freeform: Shape 179">
                  <a:extLst>
                    <a:ext uri="{FF2B5EF4-FFF2-40B4-BE49-F238E27FC236}">
                      <a16:creationId xmlns:a16="http://schemas.microsoft.com/office/drawing/2014/main" id="{D28FC285-10B7-4BBD-9CAB-DA69950F21B3}"/>
                    </a:ext>
                    <a:ext uri="{C183D7F6-B498-43B3-948B-1728B52AA6E4}">
                      <adec:decorative xmlns:adec="http://schemas.microsoft.com/office/drawing/2017/decorative" val="1"/>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1" name="Freeform: Shape 180">
                  <a:extLst>
                    <a:ext uri="{FF2B5EF4-FFF2-40B4-BE49-F238E27FC236}">
                      <a16:creationId xmlns:a16="http://schemas.microsoft.com/office/drawing/2014/main" id="{4F9BCADF-0635-4B1D-9AD9-CDB9EED7DA04}"/>
                    </a:ext>
                    <a:ext uri="{C183D7F6-B498-43B3-948B-1728B52AA6E4}">
                      <adec:decorative xmlns:adec="http://schemas.microsoft.com/office/drawing/2017/decorative" val="1"/>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2" name="Freeform: Shape 181">
                  <a:extLst>
                    <a:ext uri="{FF2B5EF4-FFF2-40B4-BE49-F238E27FC236}">
                      <a16:creationId xmlns:a16="http://schemas.microsoft.com/office/drawing/2014/main" id="{9C3FE8AD-BC46-40F0-9EDF-72B25CBA045D}"/>
                    </a:ext>
                    <a:ext uri="{C183D7F6-B498-43B3-948B-1728B52AA6E4}">
                      <adec:decorative xmlns:adec="http://schemas.microsoft.com/office/drawing/2017/decorative" val="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3" name="Freeform: Shape 182">
                  <a:extLst>
                    <a:ext uri="{FF2B5EF4-FFF2-40B4-BE49-F238E27FC236}">
                      <a16:creationId xmlns:a16="http://schemas.microsoft.com/office/drawing/2014/main" id="{FBCB4520-1D0E-42B7-8F60-EA9EBC5289CA}"/>
                    </a:ext>
                    <a:ext uri="{C183D7F6-B498-43B3-948B-1728B52AA6E4}">
                      <adec:decorative xmlns:adec="http://schemas.microsoft.com/office/drawing/2017/decorative" val="1"/>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4" name="Freeform: Shape 183">
                  <a:extLst>
                    <a:ext uri="{FF2B5EF4-FFF2-40B4-BE49-F238E27FC236}">
                      <a16:creationId xmlns:a16="http://schemas.microsoft.com/office/drawing/2014/main" id="{72C01E22-28EB-457B-B436-AEFCE7BBA16F}"/>
                    </a:ext>
                    <a:ext uri="{C183D7F6-B498-43B3-948B-1728B52AA6E4}">
                      <adec:decorative xmlns:adec="http://schemas.microsoft.com/office/drawing/2017/decorative" val="1"/>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5" name="Freeform: Shape 184">
                  <a:extLst>
                    <a:ext uri="{FF2B5EF4-FFF2-40B4-BE49-F238E27FC236}">
                      <a16:creationId xmlns:a16="http://schemas.microsoft.com/office/drawing/2014/main" id="{3C3F77C7-5732-4A32-9408-08343F6631B3}"/>
                    </a:ext>
                    <a:ext uri="{C183D7F6-B498-43B3-948B-1728B52AA6E4}">
                      <adec:decorative xmlns:adec="http://schemas.microsoft.com/office/drawing/2017/decorative" val="1"/>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6" name="Freeform: Shape 185">
                  <a:extLst>
                    <a:ext uri="{FF2B5EF4-FFF2-40B4-BE49-F238E27FC236}">
                      <a16:creationId xmlns:a16="http://schemas.microsoft.com/office/drawing/2014/main" id="{9633F61A-B390-4DFB-AE46-ED42F6B72404}"/>
                    </a:ext>
                    <a:ext uri="{C183D7F6-B498-43B3-948B-1728B52AA6E4}">
                      <adec:decorative xmlns:adec="http://schemas.microsoft.com/office/drawing/2017/decorative" val="1"/>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7" name="Freeform: Shape 186">
                  <a:extLst>
                    <a:ext uri="{FF2B5EF4-FFF2-40B4-BE49-F238E27FC236}">
                      <a16:creationId xmlns:a16="http://schemas.microsoft.com/office/drawing/2014/main" id="{67AEEB8B-38D7-4A0B-8931-5B661ED6AB44}"/>
                    </a:ext>
                    <a:ext uri="{C183D7F6-B498-43B3-948B-1728B52AA6E4}">
                      <adec:decorative xmlns:adec="http://schemas.microsoft.com/office/drawing/2017/decorative" val="1"/>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8" name="Freeform: Shape 187">
                  <a:extLst>
                    <a:ext uri="{FF2B5EF4-FFF2-40B4-BE49-F238E27FC236}">
                      <a16:creationId xmlns:a16="http://schemas.microsoft.com/office/drawing/2014/main" id="{27FDED08-9853-4AA6-AC79-E44E3E7FD349}"/>
                    </a:ext>
                    <a:ext uri="{C183D7F6-B498-43B3-948B-1728B52AA6E4}">
                      <adec:decorative xmlns:adec="http://schemas.microsoft.com/office/drawing/2017/decorative" val="1"/>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89" name="Picture 188">
            <a:extLst>
              <a:ext uri="{FF2B5EF4-FFF2-40B4-BE49-F238E27FC236}">
                <a16:creationId xmlns:a16="http://schemas.microsoft.com/office/drawing/2014/main" id="{9E69194C-8072-4E64-B50D-6F6DC29EA9A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90842" y="4784924"/>
            <a:ext cx="631133" cy="418575"/>
          </a:xfrm>
          <a:prstGeom prst="rect">
            <a:avLst/>
          </a:prstGeom>
        </p:spPr>
      </p:pic>
      <p:pic>
        <p:nvPicPr>
          <p:cNvPr id="190" name="Picture 189">
            <a:extLst>
              <a:ext uri="{FF2B5EF4-FFF2-40B4-BE49-F238E27FC236}">
                <a16:creationId xmlns:a16="http://schemas.microsoft.com/office/drawing/2014/main" id="{44021D5E-EEBC-42F3-B125-959C796B8A46}"/>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9815585" y="5130497"/>
            <a:ext cx="1101486" cy="431956"/>
          </a:xfrm>
          <a:prstGeom prst="rect">
            <a:avLst/>
          </a:prstGeom>
          <a:extLst>
            <a:ext uri="{909E8E84-426E-40DD-AFC4-6F175D3DCCD1}">
              <a14:hiddenFill xmlns:a14="http://schemas.microsoft.com/office/drawing/2010/main">
                <a:solidFill>
                  <a:srgbClr val="FFFFFF"/>
                </a:solidFill>
              </a14:hiddenFill>
            </a:ext>
          </a:extLst>
        </p:spPr>
      </p:pic>
      <p:sp>
        <p:nvSpPr>
          <p:cNvPr id="191" name="TextBox 190">
            <a:extLst>
              <a:ext uri="{FF2B5EF4-FFF2-40B4-BE49-F238E27FC236}">
                <a16:creationId xmlns:a16="http://schemas.microsoft.com/office/drawing/2014/main" id="{C6518FFA-2A66-473A-AEF5-432325D215E8}"/>
              </a:ext>
              <a:ext uri="{C183D7F6-B498-43B3-948B-1728B52AA6E4}">
                <adec:decorative xmlns:adec="http://schemas.microsoft.com/office/drawing/2017/decorative" val="1"/>
              </a:ext>
            </a:extLst>
          </p:cNvPr>
          <p:cNvSpPr txBox="1"/>
          <p:nvPr/>
        </p:nvSpPr>
        <p:spPr>
          <a:xfrm>
            <a:off x="5600754" y="466345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spTree>
    <p:extLst>
      <p:ext uri="{BB962C8B-B14F-4D97-AF65-F5344CB8AC3E}">
        <p14:creationId xmlns:p14="http://schemas.microsoft.com/office/powerpoint/2010/main" val="1321319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par>
                                <p:cTn id="8" presetID="10" presetClass="entr" presetSubtype="0" fill="hold" nodeType="withEffect">
                                  <p:stCondLst>
                                    <p:cond delay="20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nodeType="withEffect">
                                  <p:stCondLst>
                                    <p:cond delay="20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nodeType="withEffect">
                                  <p:stCondLst>
                                    <p:cond delay="200"/>
                                  </p:stCondLst>
                                  <p:childTnLst>
                                    <p:set>
                                      <p:cBhvr>
                                        <p:cTn id="24" dur="1" fill="hold">
                                          <p:stCondLst>
                                            <p:cond delay="0"/>
                                          </p:stCondLst>
                                        </p:cTn>
                                        <p:tgtEl>
                                          <p:spTgt spid="161"/>
                                        </p:tgtEl>
                                        <p:attrNameLst>
                                          <p:attrName>style.visibility</p:attrName>
                                        </p:attrNameLst>
                                      </p:cBhvr>
                                      <p:to>
                                        <p:strVal val="visible"/>
                                      </p:to>
                                    </p:set>
                                    <p:animEffect transition="in" filter="fade">
                                      <p:cBhvr>
                                        <p:cTn id="25" dur="500"/>
                                        <p:tgtEl>
                                          <p:spTgt spid="161"/>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71"/>
                                        </p:tgtEl>
                                        <p:attrNameLst>
                                          <p:attrName>style.visibility</p:attrName>
                                        </p:attrNameLst>
                                      </p:cBhvr>
                                      <p:to>
                                        <p:strVal val="visible"/>
                                      </p:to>
                                    </p:set>
                                    <p:animEffect transition="in" filter="fade">
                                      <p:cBhvr>
                                        <p:cTn id="28" dur="500"/>
                                        <p:tgtEl>
                                          <p:spTgt spid="171"/>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72"/>
                                        </p:tgtEl>
                                        <p:attrNameLst>
                                          <p:attrName>style.visibility</p:attrName>
                                        </p:attrNameLst>
                                      </p:cBhvr>
                                      <p:to>
                                        <p:strVal val="visible"/>
                                      </p:to>
                                    </p:set>
                                    <p:animEffect transition="in" filter="fade">
                                      <p:cBhvr>
                                        <p:cTn id="31" dur="500"/>
                                        <p:tgtEl>
                                          <p:spTgt spid="172"/>
                                        </p:tgtEl>
                                      </p:cBhvr>
                                    </p:animEffect>
                                  </p:childTnLst>
                                </p:cTn>
                              </p:par>
                              <p:par>
                                <p:cTn id="32" presetID="9" presetClass="entr" presetSubtype="0" fill="hold" nodeType="withEffect">
                                  <p:stCondLst>
                                    <p:cond delay="600"/>
                                  </p:stCondLst>
                                  <p:childTnLst>
                                    <p:set>
                                      <p:cBhvr>
                                        <p:cTn id="33" dur="1" fill="hold">
                                          <p:stCondLst>
                                            <p:cond delay="0"/>
                                          </p:stCondLst>
                                        </p:cTn>
                                        <p:tgtEl>
                                          <p:spTgt spid="189"/>
                                        </p:tgtEl>
                                        <p:attrNameLst>
                                          <p:attrName>style.visibility</p:attrName>
                                        </p:attrNameLst>
                                      </p:cBhvr>
                                      <p:to>
                                        <p:strVal val="visible"/>
                                      </p:to>
                                    </p:set>
                                    <p:animEffect transition="in" filter="dissolve">
                                      <p:cBhvr>
                                        <p:cTn id="34" dur="500"/>
                                        <p:tgtEl>
                                          <p:spTgt spid="189"/>
                                        </p:tgtEl>
                                      </p:cBhvr>
                                    </p:animEffect>
                                  </p:childTnLst>
                                </p:cTn>
                              </p:par>
                              <p:par>
                                <p:cTn id="35" presetID="9" presetClass="entr" presetSubtype="0" fill="hold" grpId="0" nodeType="withEffect">
                                  <p:stCondLst>
                                    <p:cond delay="600"/>
                                  </p:stCondLst>
                                  <p:childTnLst>
                                    <p:set>
                                      <p:cBhvr>
                                        <p:cTn id="36" dur="1" fill="hold">
                                          <p:stCondLst>
                                            <p:cond delay="0"/>
                                          </p:stCondLst>
                                        </p:cTn>
                                        <p:tgtEl>
                                          <p:spTgt spid="173"/>
                                        </p:tgtEl>
                                        <p:attrNameLst>
                                          <p:attrName>style.visibility</p:attrName>
                                        </p:attrNameLst>
                                      </p:cBhvr>
                                      <p:to>
                                        <p:strVal val="visible"/>
                                      </p:to>
                                    </p:set>
                                    <p:animEffect transition="in" filter="dissolve">
                                      <p:cBhvr>
                                        <p:cTn id="37" dur="500"/>
                                        <p:tgtEl>
                                          <p:spTgt spid="173"/>
                                        </p:tgtEl>
                                      </p:cBhvr>
                                    </p:animEffect>
                                  </p:childTnLst>
                                </p:cTn>
                              </p:par>
                              <p:par>
                                <p:cTn id="38" presetID="9" presetClass="entr" presetSubtype="0" fill="hold" nodeType="withEffect">
                                  <p:stCondLst>
                                    <p:cond delay="600"/>
                                  </p:stCondLst>
                                  <p:childTnLst>
                                    <p:set>
                                      <p:cBhvr>
                                        <p:cTn id="39" dur="1" fill="hold">
                                          <p:stCondLst>
                                            <p:cond delay="0"/>
                                          </p:stCondLst>
                                        </p:cTn>
                                        <p:tgtEl>
                                          <p:spTgt spid="190"/>
                                        </p:tgtEl>
                                        <p:attrNameLst>
                                          <p:attrName>style.visibility</p:attrName>
                                        </p:attrNameLst>
                                      </p:cBhvr>
                                      <p:to>
                                        <p:strVal val="visible"/>
                                      </p:to>
                                    </p:set>
                                    <p:animEffect transition="in" filter="dissolve">
                                      <p:cBhvr>
                                        <p:cTn id="40" dur="500"/>
                                        <p:tgtEl>
                                          <p:spTgt spid="190"/>
                                        </p:tgtEl>
                                      </p:cBhvr>
                                    </p:animEffect>
                                  </p:childTnLst>
                                </p:cTn>
                              </p:par>
                              <p:par>
                                <p:cTn id="41" presetID="9" presetClass="entr" presetSubtype="0" fill="hold" nodeType="withEffect">
                                  <p:stCondLst>
                                    <p:cond delay="600"/>
                                  </p:stCondLst>
                                  <p:childTnLst>
                                    <p:set>
                                      <p:cBhvr>
                                        <p:cTn id="42" dur="1" fill="hold">
                                          <p:stCondLst>
                                            <p:cond delay="0"/>
                                          </p:stCondLst>
                                        </p:cTn>
                                        <p:tgtEl>
                                          <p:spTgt spid="174"/>
                                        </p:tgtEl>
                                        <p:attrNameLst>
                                          <p:attrName>style.visibility</p:attrName>
                                        </p:attrNameLst>
                                      </p:cBhvr>
                                      <p:to>
                                        <p:strVal val="visible"/>
                                      </p:to>
                                    </p:set>
                                    <p:animEffect transition="in" filter="dissolve">
                                      <p:cBhvr>
                                        <p:cTn id="43" dur="500"/>
                                        <p:tgtEl>
                                          <p:spTgt spid="174"/>
                                        </p:tgtEl>
                                      </p:cBhvr>
                                    </p:animEffect>
                                  </p:childTnLst>
                                </p:cTn>
                              </p:par>
                              <p:par>
                                <p:cTn id="44" presetID="9" presetClass="entr" presetSubtype="0" fill="hold" grpId="0" nodeType="withEffect">
                                  <p:stCondLst>
                                    <p:cond delay="600"/>
                                  </p:stCondLst>
                                  <p:childTnLst>
                                    <p:set>
                                      <p:cBhvr>
                                        <p:cTn id="45" dur="1" fill="hold">
                                          <p:stCondLst>
                                            <p:cond delay="0"/>
                                          </p:stCondLst>
                                        </p:cTn>
                                        <p:tgtEl>
                                          <p:spTgt spid="191"/>
                                        </p:tgtEl>
                                        <p:attrNameLst>
                                          <p:attrName>style.visibility</p:attrName>
                                        </p:attrNameLst>
                                      </p:cBhvr>
                                      <p:to>
                                        <p:strVal val="visible"/>
                                      </p:to>
                                    </p:set>
                                    <p:animEffect transition="in" filter="dissolve">
                                      <p:cBhvr>
                                        <p:cTn id="46"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14" grpId="0"/>
      <p:bldP spid="138" grpId="0"/>
      <p:bldP spid="171" grpId="0"/>
      <p:bldP spid="172" grpId="0"/>
      <p:bldP spid="173" grpId="0"/>
      <p:bldP spid="1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7DF040-03C6-949E-CFB0-E9BA1D65A6E3}"/>
              </a:ext>
            </a:extLst>
          </p:cNvPr>
          <p:cNvSpPr>
            <a:spLocks noGrp="1"/>
          </p:cNvSpPr>
          <p:nvPr>
            <p:ph type="body" sz="quarter" idx="10"/>
          </p:nvPr>
        </p:nvSpPr>
        <p:spPr>
          <a:xfrm>
            <a:off x="1413983" y="5486874"/>
            <a:ext cx="2429076" cy="738664"/>
          </a:xfrm>
          <a:noFill/>
        </p:spPr>
        <p:txBody>
          <a:bodyPr vert="horz" wrap="square" lIns="0" tIns="0" rIns="0" bIns="0" rtlCol="0" anchor="b">
            <a:spAutoFit/>
          </a:bodyPr>
          <a:lstStyle/>
          <a:p>
            <a:pPr defTabSz="932742">
              <a:lnSpc>
                <a:spcPct val="100000"/>
              </a:lnSpc>
              <a:spcBef>
                <a:spcPts val="0"/>
              </a:spcBef>
              <a:spcAft>
                <a:spcPts val="0"/>
              </a:spcAft>
              <a:buClrTx/>
              <a:buSzPct val="90000"/>
            </a:pPr>
            <a:r>
              <a:rPr lang="en-US" sz="1600" dirty="0"/>
              <a:t>Frederic Gisbert</a:t>
            </a:r>
          </a:p>
          <a:p>
            <a:pPr defTabSz="932742">
              <a:lnSpc>
                <a:spcPct val="100000"/>
              </a:lnSpc>
              <a:spcBef>
                <a:spcPts val="0"/>
              </a:spcBef>
              <a:spcAft>
                <a:spcPts val="0"/>
              </a:spcAft>
              <a:buClrTx/>
              <a:buSzPct val="90000"/>
            </a:pPr>
            <a:r>
              <a:rPr lang="en-US" sz="1600" dirty="0"/>
              <a:t>Cloud Solutions Architect </a:t>
            </a:r>
          </a:p>
          <a:p>
            <a:pPr defTabSz="932742">
              <a:lnSpc>
                <a:spcPct val="100000"/>
              </a:lnSpc>
              <a:spcBef>
                <a:spcPts val="0"/>
              </a:spcBef>
              <a:spcAft>
                <a:spcPts val="0"/>
              </a:spcAft>
              <a:buClrTx/>
              <a:buSzPct val="90000"/>
            </a:pPr>
            <a:r>
              <a:rPr lang="en-US" sz="1600" dirty="0"/>
              <a:t>frgisber@microsoft.com</a:t>
            </a:r>
          </a:p>
        </p:txBody>
      </p:sp>
      <p:sp>
        <p:nvSpPr>
          <p:cNvPr id="4" name="Text Placeholder 3">
            <a:extLst>
              <a:ext uri="{FF2B5EF4-FFF2-40B4-BE49-F238E27FC236}">
                <a16:creationId xmlns:a16="http://schemas.microsoft.com/office/drawing/2014/main" id="{A9500DCF-5822-1017-A47C-84E9F41DF505}"/>
              </a:ext>
            </a:extLst>
          </p:cNvPr>
          <p:cNvSpPr>
            <a:spLocks noGrp="1"/>
          </p:cNvSpPr>
          <p:nvPr>
            <p:ph type="body" sz="quarter" idx="11"/>
          </p:nvPr>
        </p:nvSpPr>
        <p:spPr>
          <a:xfrm>
            <a:off x="5279237" y="5486455"/>
            <a:ext cx="2725275" cy="738664"/>
          </a:xfrm>
          <a:noFill/>
        </p:spPr>
        <p:txBody>
          <a:bodyPr vert="horz" wrap="square" lIns="0" tIns="0" rIns="0" bIns="0" rtlCol="0" anchor="b">
            <a:spAutoFit/>
          </a:bodyPr>
          <a:lstStyle/>
          <a:p>
            <a:pPr defTabSz="932742">
              <a:lnSpc>
                <a:spcPct val="100000"/>
              </a:lnSpc>
              <a:spcBef>
                <a:spcPts val="0"/>
              </a:spcBef>
              <a:spcAft>
                <a:spcPts val="0"/>
              </a:spcAft>
              <a:buClrTx/>
              <a:buSzPct val="90000"/>
            </a:pPr>
            <a:r>
              <a:rPr lang="en-US" sz="1600" dirty="0"/>
              <a:t>Ali </a:t>
            </a:r>
            <a:r>
              <a:rPr lang="en-US" sz="1600" dirty="0" err="1"/>
              <a:t>Bouhaddou</a:t>
            </a:r>
            <a:endParaRPr lang="en-US" sz="1600" dirty="0"/>
          </a:p>
          <a:p>
            <a:pPr defTabSz="932742">
              <a:lnSpc>
                <a:spcPct val="100000"/>
              </a:lnSpc>
              <a:spcBef>
                <a:spcPts val="0"/>
              </a:spcBef>
              <a:spcAft>
                <a:spcPts val="0"/>
              </a:spcAft>
              <a:buClrTx/>
              <a:buSzPct val="90000"/>
            </a:pPr>
            <a:r>
              <a:rPr lang="en-US" sz="1600" dirty="0"/>
              <a:t>Cloud Solutions Architect </a:t>
            </a:r>
          </a:p>
          <a:p>
            <a:pPr defTabSz="932742">
              <a:lnSpc>
                <a:spcPct val="100000"/>
              </a:lnSpc>
              <a:spcBef>
                <a:spcPts val="0"/>
              </a:spcBef>
              <a:spcAft>
                <a:spcPts val="0"/>
              </a:spcAft>
              <a:buClrTx/>
              <a:buSzPct val="90000"/>
            </a:pPr>
            <a:r>
              <a:rPr lang="en-US" sz="1600" dirty="0"/>
              <a:t>albouhad@microsoft.com</a:t>
            </a:r>
          </a:p>
        </p:txBody>
      </p:sp>
      <p:pic>
        <p:nvPicPr>
          <p:cNvPr id="12" name="Picture Placeholder 11" descr="A person wearing headphones&#10;&#10;Description automatically generated with medium confidence">
            <a:extLst>
              <a:ext uri="{FF2B5EF4-FFF2-40B4-BE49-F238E27FC236}">
                <a16:creationId xmlns:a16="http://schemas.microsoft.com/office/drawing/2014/main" id="{196D49F2-9BA2-432F-ED54-7A24DB49CC37}"/>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5875" r="27873" b="-2"/>
          <a:stretch/>
        </p:blipFill>
        <p:spPr>
          <a:xfrm>
            <a:off x="5229341" y="3414145"/>
            <a:ext cx="1800000" cy="1800000"/>
          </a:xfrm>
          <a:noFill/>
        </p:spPr>
      </p:pic>
      <p:pic>
        <p:nvPicPr>
          <p:cNvPr id="16" name="Picture Placeholder 15">
            <a:extLst>
              <a:ext uri="{FF2B5EF4-FFF2-40B4-BE49-F238E27FC236}">
                <a16:creationId xmlns:a16="http://schemas.microsoft.com/office/drawing/2014/main" id="{CA61E624-C095-1883-B4D0-435F5C1FE49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474" r="12474"/>
          <a:stretch/>
        </p:blipFill>
        <p:spPr>
          <a:xfrm>
            <a:off x="1562234" y="3414754"/>
            <a:ext cx="1801244" cy="1800000"/>
          </a:xfrm>
        </p:spPr>
      </p:pic>
      <p:sp>
        <p:nvSpPr>
          <p:cNvPr id="7" name="Title 6">
            <a:extLst>
              <a:ext uri="{FF2B5EF4-FFF2-40B4-BE49-F238E27FC236}">
                <a16:creationId xmlns:a16="http://schemas.microsoft.com/office/drawing/2014/main" id="{C080D2DB-6D84-448A-1811-BE4D35EF77AA}"/>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Speaker info</a:t>
            </a:r>
          </a:p>
        </p:txBody>
      </p:sp>
      <p:sp>
        <p:nvSpPr>
          <p:cNvPr id="8" name="Picture Placeholder 14">
            <a:extLst>
              <a:ext uri="{FF2B5EF4-FFF2-40B4-BE49-F238E27FC236}">
                <a16:creationId xmlns:a16="http://schemas.microsoft.com/office/drawing/2014/main" id="{EC3CBE50-980D-C64D-77E6-C6AC3D83BCAB}"/>
              </a:ext>
            </a:extLst>
          </p:cNvPr>
          <p:cNvSpPr txBox="1">
            <a:spLocks/>
          </p:cNvSpPr>
          <p:nvPr/>
        </p:nvSpPr>
        <p:spPr>
          <a:xfrm>
            <a:off x="7881235" y="1205315"/>
            <a:ext cx="2297302" cy="2297302"/>
          </a:xfrm>
          <a:prstGeom prst="ellipse">
            <a:avLst/>
          </a:prstGeom>
        </p:spPr>
        <p:txBody>
          <a:bodyPr/>
          <a:lstStyle/>
          <a:p>
            <a:endParaRPr lang="fr-FR"/>
          </a:p>
        </p:txBody>
      </p:sp>
      <p:sp>
        <p:nvSpPr>
          <p:cNvPr id="2" name="Text Placeholder 3">
            <a:extLst>
              <a:ext uri="{FF2B5EF4-FFF2-40B4-BE49-F238E27FC236}">
                <a16:creationId xmlns:a16="http://schemas.microsoft.com/office/drawing/2014/main" id="{8C39B60E-60E0-E532-C3CC-ED6FBBE8655C}"/>
              </a:ext>
            </a:extLst>
          </p:cNvPr>
          <p:cNvSpPr txBox="1">
            <a:spLocks/>
          </p:cNvSpPr>
          <p:nvPr/>
        </p:nvSpPr>
        <p:spPr>
          <a:xfrm>
            <a:off x="7657152" y="784965"/>
            <a:ext cx="2956279" cy="738664"/>
          </a:xfrm>
          <a:prstGeom prst="rect">
            <a:avLst/>
          </a:prstGeom>
          <a:noFill/>
        </p:spPr>
        <p:txBody>
          <a:bodyPr vert="horz" wrap="square" lIns="0" tIns="0" rIns="0" bIns="0" rtlCol="0" anchor="b">
            <a:spAutoFit/>
          </a:bodyPr>
          <a:lstStyle>
            <a:lvl1pPr indent="0" defTabSz="932742">
              <a:lnSpc>
                <a:spcPct val="100000"/>
              </a:lnSpc>
              <a:spcBef>
                <a:spcPts val="0"/>
              </a:spcBef>
              <a:spcAft>
                <a:spcPts val="0"/>
              </a:spcAft>
              <a:buClrTx/>
              <a:buSzPct val="90000"/>
              <a:buFont typeface="Wingdings" panose="05000000000000000000" pitchFamily="2" charset="2"/>
              <a:buNone/>
              <a:defRPr sz="1600" b="0">
                <a:solidFill>
                  <a:schemeClr val="accent1"/>
                </a:solidFill>
                <a:latin typeface="+mj-lt"/>
                <a:cs typeface="Segoe UI Semilight" panose="020B0402040204020203" pitchFamily="34" charset="0"/>
              </a:defRPr>
            </a:lvl1pPr>
            <a:lvl2pPr marL="0" indent="0">
              <a:lnSpc>
                <a:spcPct val="90000"/>
              </a:lnSpc>
              <a:spcBef>
                <a:spcPts val="500"/>
              </a:spcBef>
              <a:buFont typeface="Wingdings" panose="05000000000000000000" pitchFamily="2" charset="2"/>
              <a:buNone/>
              <a:defRPr b="0"/>
            </a:lvl2pPr>
            <a:lvl3pPr marL="0" indent="0">
              <a:lnSpc>
                <a:spcPct val="90000"/>
              </a:lnSpc>
              <a:spcBef>
                <a:spcPts val="500"/>
              </a:spcBef>
              <a:buFont typeface="Wingdings" panose="05000000000000000000" pitchFamily="2" charset="2"/>
              <a:buNone/>
              <a:tabLst/>
              <a:defRPr sz="1400" b="0"/>
            </a:lvl3pPr>
            <a:lvl4pPr marL="0" indent="0">
              <a:lnSpc>
                <a:spcPct val="90000"/>
              </a:lnSpc>
              <a:spcBef>
                <a:spcPts val="500"/>
              </a:spcBef>
              <a:buFont typeface="Wingdings" panose="05000000000000000000" pitchFamily="2" charset="2"/>
              <a:buNone/>
              <a:defRPr sz="1200" b="0"/>
            </a:lvl4pPr>
            <a:lvl5pPr marL="0" indent="0">
              <a:lnSpc>
                <a:spcPct val="90000"/>
              </a:lnSpc>
              <a:spcBef>
                <a:spcPts val="500"/>
              </a:spcBef>
              <a:buFont typeface="Wingdings" panose="05000000000000000000" pitchFamily="2" charset="2"/>
              <a:buNone/>
              <a:tabLst/>
              <a:defRPr sz="12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Emmanuel Deletang</a:t>
            </a:r>
          </a:p>
          <a:p>
            <a:r>
              <a:rPr lang="en-US" dirty="0"/>
              <a:t>Global Black Belt Cosmos DB</a:t>
            </a:r>
          </a:p>
          <a:p>
            <a:r>
              <a:rPr lang="en-US" dirty="0"/>
              <a:t>edeletang@microsoft.com</a:t>
            </a:r>
          </a:p>
        </p:txBody>
      </p:sp>
      <p:pic>
        <p:nvPicPr>
          <p:cNvPr id="19" name="Picture 18" descr="A person wearing glasses&#10;&#10;Description automatically generated with low confidence">
            <a:extLst>
              <a:ext uri="{FF2B5EF4-FFF2-40B4-BE49-F238E27FC236}">
                <a16:creationId xmlns:a16="http://schemas.microsoft.com/office/drawing/2014/main" id="{401C7A4B-89BA-57C1-5EC1-79B6021076C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13391" y="225628"/>
            <a:ext cx="2403990" cy="2403990"/>
          </a:xfrm>
          <a:prstGeom prst="ellipse">
            <a:avLst/>
          </a:prstGeom>
        </p:spPr>
      </p:pic>
      <p:sp>
        <p:nvSpPr>
          <p:cNvPr id="5" name="Text Placeholder 2">
            <a:extLst>
              <a:ext uri="{FF2B5EF4-FFF2-40B4-BE49-F238E27FC236}">
                <a16:creationId xmlns:a16="http://schemas.microsoft.com/office/drawing/2014/main" id="{E97D813E-F6B5-98C0-F9CC-A4A4744B4AA7}"/>
              </a:ext>
            </a:extLst>
          </p:cNvPr>
          <p:cNvSpPr txBox="1">
            <a:spLocks/>
          </p:cNvSpPr>
          <p:nvPr/>
        </p:nvSpPr>
        <p:spPr>
          <a:xfrm>
            <a:off x="9144426" y="5451875"/>
            <a:ext cx="2666976" cy="738664"/>
          </a:xfrm>
          <a:prstGeom prst="rect">
            <a:avLst/>
          </a:prstGeom>
          <a:noFill/>
        </p:spPr>
        <p:txBody>
          <a:bodyPr vert="horz" wrap="square" lIns="0" tIns="0" rIns="0" bIns="0" rtlCol="0" anchor="b">
            <a:spAutoFit/>
          </a:bodyPr>
          <a:lstStyle>
            <a:defPPr>
              <a:defRPr lang="en-US"/>
            </a:defPPr>
            <a:lvl1pPr indent="0" defTabSz="932742">
              <a:lnSpc>
                <a:spcPct val="100000"/>
              </a:lnSpc>
              <a:spcBef>
                <a:spcPts val="0"/>
              </a:spcBef>
              <a:spcAft>
                <a:spcPts val="0"/>
              </a:spcAft>
              <a:buClrTx/>
              <a:buSzPct val="90000"/>
              <a:buFont typeface="Wingdings" panose="05000000000000000000" pitchFamily="2" charset="2"/>
              <a:buNone/>
              <a:defRPr sz="1600" b="0">
                <a:solidFill>
                  <a:schemeClr val="accent1"/>
                </a:solidFill>
                <a:latin typeface="+mj-lt"/>
                <a:cs typeface="Segoe UI Semilight" panose="020B0402040204020203" pitchFamily="34" charset="0"/>
              </a:defRPr>
            </a:lvl1pPr>
            <a:lvl2pPr marL="0" indent="0">
              <a:lnSpc>
                <a:spcPct val="90000"/>
              </a:lnSpc>
              <a:spcBef>
                <a:spcPts val="500"/>
              </a:spcBef>
              <a:buFont typeface="Wingdings" panose="05000000000000000000" pitchFamily="2" charset="2"/>
              <a:buNone/>
              <a:defRPr b="0"/>
            </a:lvl2pPr>
            <a:lvl3pPr marL="0" indent="0">
              <a:lnSpc>
                <a:spcPct val="90000"/>
              </a:lnSpc>
              <a:spcBef>
                <a:spcPts val="500"/>
              </a:spcBef>
              <a:buFont typeface="Wingdings" panose="05000000000000000000" pitchFamily="2" charset="2"/>
              <a:buNone/>
              <a:tabLst/>
              <a:defRPr sz="1400" b="0"/>
            </a:lvl3pPr>
            <a:lvl4pPr marL="0" indent="0">
              <a:lnSpc>
                <a:spcPct val="90000"/>
              </a:lnSpc>
              <a:spcBef>
                <a:spcPts val="500"/>
              </a:spcBef>
              <a:buFont typeface="Wingdings" panose="05000000000000000000" pitchFamily="2" charset="2"/>
              <a:buNone/>
              <a:defRPr sz="1200" b="0"/>
            </a:lvl4pPr>
            <a:lvl5pPr marL="0" indent="0">
              <a:lnSpc>
                <a:spcPct val="90000"/>
              </a:lnSpc>
              <a:spcBef>
                <a:spcPts val="500"/>
              </a:spcBef>
              <a:buFont typeface="Wingdings" panose="05000000000000000000" pitchFamily="2" charset="2"/>
              <a:buNone/>
              <a:tabLst/>
              <a:defRPr sz="1200" b="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Franck Gaillard</a:t>
            </a:r>
          </a:p>
          <a:p>
            <a:r>
              <a:rPr lang="en-US" dirty="0"/>
              <a:t>Cloud Solution Architect</a:t>
            </a:r>
          </a:p>
          <a:p>
            <a:r>
              <a:rPr lang="fr-FR" dirty="0"/>
              <a:t>frgail@microsoft.com</a:t>
            </a:r>
          </a:p>
        </p:txBody>
      </p:sp>
      <p:pic>
        <p:nvPicPr>
          <p:cNvPr id="9" name="Picture 15" descr="A picture containing person, suit, person, wall&#10;&#10;Description automatically generated">
            <a:extLst>
              <a:ext uri="{FF2B5EF4-FFF2-40B4-BE49-F238E27FC236}">
                <a16:creationId xmlns:a16="http://schemas.microsoft.com/office/drawing/2014/main" id="{251EE418-3F99-2C31-1E99-7FCF56322223}"/>
              </a:ext>
            </a:extLst>
          </p:cNvPr>
          <p:cNvPicPr>
            <a:picLocks noChangeAspect="1"/>
          </p:cNvPicPr>
          <p:nvPr/>
        </p:nvPicPr>
        <p:blipFill>
          <a:blip r:embed="rId5"/>
          <a:stretch>
            <a:fillRect/>
          </a:stretch>
        </p:blipFill>
        <p:spPr>
          <a:xfrm>
            <a:off x="9125062" y="3494531"/>
            <a:ext cx="1800000" cy="1800000"/>
          </a:xfrm>
          <a:prstGeom prst="ellipse">
            <a:avLst/>
          </a:prstGeom>
          <a:noFill/>
          <a:ln>
            <a:noFill/>
          </a:ln>
        </p:spPr>
      </p:pic>
    </p:spTree>
    <p:extLst>
      <p:ext uri="{BB962C8B-B14F-4D97-AF65-F5344CB8AC3E}">
        <p14:creationId xmlns:p14="http://schemas.microsoft.com/office/powerpoint/2010/main" val="9628858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9240" y="343941"/>
            <a:ext cx="5468880" cy="637529"/>
          </a:xfrm>
        </p:spPr>
        <p:txBody>
          <a:bodyPr/>
          <a:lstStyle/>
          <a:p>
            <a:pPr lvl="0"/>
            <a:r>
              <a:rPr lang="en-US" dirty="0"/>
              <a:t>COMPREHENSIVE SLA</a:t>
            </a:r>
            <a:r>
              <a:rPr lang="en-US" cap="none" dirty="0"/>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9862" y="1576964"/>
            <a:ext cx="7012786" cy="1281584"/>
          </a:xfrm>
        </p:spPr>
        <p:txBody>
          <a:bodyPr/>
          <a:lstStyle/>
          <a:p>
            <a:pPr>
              <a:lnSpc>
                <a:spcPct val="100000"/>
              </a:lnSpc>
              <a:spcBef>
                <a:spcPts val="1400"/>
              </a:spcBef>
            </a:pPr>
            <a:r>
              <a:rPr lang="en-US" sz="1600" cap="small" dirty="0">
                <a:solidFill>
                  <a:srgbClr val="0067B7"/>
                </a:solidFill>
              </a:rPr>
              <a:t>RUN YOUR APP ON WORLD-CLASS INFRASTRUCTURE</a:t>
            </a:r>
          </a:p>
          <a:p>
            <a:pPr>
              <a:lnSpc>
                <a:spcPct val="100000"/>
              </a:lnSpc>
              <a:spcBef>
                <a:spcPts val="1400"/>
              </a:spcBef>
            </a:pPr>
            <a:r>
              <a:rPr lang="en-US" sz="1600" b="0" dirty="0">
                <a:solidFill>
                  <a:schemeClr val="tx1"/>
                </a:solidFill>
                <a:latin typeface="Segoe UI Semilight" charset="0"/>
                <a:ea typeface="Segoe UI Semilight" charset="0"/>
                <a:cs typeface="Segoe UI Semilight" charset="0"/>
              </a:rPr>
              <a:t>Azure Cosmos DB is the only service with financially-backed SLAs for single-digit millisecond read and write latency at the 99th percentile, 99.999% high availability and guaranteed throughput and consistency</a:t>
            </a:r>
          </a:p>
        </p:txBody>
      </p:sp>
      <p:sp>
        <p:nvSpPr>
          <p:cNvPr id="2" name="Content Placeholder 1">
            <a:extLst>
              <a:ext uri="{FF2B5EF4-FFF2-40B4-BE49-F238E27FC236}">
                <a16:creationId xmlns:a16="http://schemas.microsoft.com/office/drawing/2014/main" id="{B6B4E4A1-ACCC-40BD-A3D3-E1ACF1B23BDA}"/>
              </a:ext>
            </a:extLst>
          </p:cNvPr>
          <p:cNvSpPr>
            <a:spLocks noGrp="1"/>
          </p:cNvSpPr>
          <p:nvPr>
            <p:ph sz="quarter" idx="11"/>
          </p:nvPr>
        </p:nvSpPr>
        <p:spPr>
          <a:xfrm>
            <a:off x="1470293" y="3505482"/>
            <a:ext cx="1079631" cy="430887"/>
          </a:xfrm>
        </p:spPr>
        <p:txBody>
          <a:bodyPr/>
          <a:lstStyle/>
          <a:p>
            <a:pPr lvl="0" algn="ctr" defTabSz="914400">
              <a:spcBef>
                <a:spcPts val="0"/>
              </a:spcBef>
              <a:buSzTx/>
            </a:pPr>
            <a:r>
              <a:rPr lang="en-US" sz="1600" b="1" dirty="0">
                <a:solidFill>
                  <a:srgbClr val="0067B7"/>
                </a:solidFill>
                <a:latin typeface="Segoe UI Semibold" charset="0"/>
                <a:ea typeface="Segoe UI Semibold" charset="0"/>
                <a:cs typeface="Segoe UI Semibold" charset="0"/>
              </a:rPr>
              <a:t>Latency</a:t>
            </a:r>
            <a:endParaRPr lang="en-US" dirty="0">
              <a:solidFill>
                <a:srgbClr val="0067B7"/>
              </a:solidFill>
            </a:endParaRPr>
          </a:p>
        </p:txBody>
      </p:sp>
      <p:grpSp>
        <p:nvGrpSpPr>
          <p:cNvPr id="22" name="Group 21" descr="A badge showing Latency of &lt;10 ms 99th percentile.">
            <a:extLst>
              <a:ext uri="{FF2B5EF4-FFF2-40B4-BE49-F238E27FC236}">
                <a16:creationId xmlns:a16="http://schemas.microsoft.com/office/drawing/2014/main" id="{E79473C3-1147-418E-8216-49871F3F87C4}"/>
              </a:ext>
            </a:extLst>
          </p:cNvPr>
          <p:cNvGrpSpPr/>
          <p:nvPr/>
        </p:nvGrpSpPr>
        <p:grpSpPr>
          <a:xfrm>
            <a:off x="1189038" y="4000957"/>
            <a:ext cx="1693569" cy="2142934"/>
            <a:chOff x="1189038" y="4000957"/>
            <a:chExt cx="1693569" cy="2142934"/>
          </a:xfrm>
        </p:grpSpPr>
        <p:sp>
          <p:nvSpPr>
            <p:cNvPr id="77" name="Freeform: Shape 29">
              <a:extLst>
                <a:ext uri="{FF2B5EF4-FFF2-40B4-BE49-F238E27FC236}">
                  <a16:creationId xmlns:a16="http://schemas.microsoft.com/office/drawing/2014/main" id="{11A3BA8F-C86E-438A-9CA4-B59F68CD96A3}"/>
                </a:ext>
                <a:ext uri="{C183D7F6-B498-43B3-948B-1728B52AA6E4}">
                  <adec:decorative xmlns:adec="http://schemas.microsoft.com/office/drawing/2017/decorative" val="1"/>
                </a:ext>
              </a:extLst>
            </p:cNvPr>
            <p:cNvSpPr/>
            <p:nvPr/>
          </p:nvSpPr>
          <p:spPr bwMode="auto">
            <a:xfrm rot="19800000">
              <a:off x="2150083" y="5104226"/>
              <a:ext cx="488300" cy="1039665"/>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8" name="Freeform: Shape 30">
              <a:extLst>
                <a:ext uri="{FF2B5EF4-FFF2-40B4-BE49-F238E27FC236}">
                  <a16:creationId xmlns:a16="http://schemas.microsoft.com/office/drawing/2014/main" id="{83246E35-F6D7-4581-9EC6-4C35E8C5F213}"/>
                </a:ext>
                <a:ext uri="{C183D7F6-B498-43B3-948B-1728B52AA6E4}">
                  <adec:decorative xmlns:adec="http://schemas.microsoft.com/office/drawing/2017/decorative" val="1"/>
                </a:ext>
              </a:extLst>
            </p:cNvPr>
            <p:cNvSpPr/>
            <p:nvPr/>
          </p:nvSpPr>
          <p:spPr bwMode="auto">
            <a:xfrm rot="1800000">
              <a:off x="1433265" y="5069564"/>
              <a:ext cx="488300" cy="1039665"/>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5" name="Star: 12 Points 27">
              <a:extLst>
                <a:ext uri="{FF2B5EF4-FFF2-40B4-BE49-F238E27FC236}">
                  <a16:creationId xmlns:a16="http://schemas.microsoft.com/office/drawing/2014/main" id="{F61126EC-5757-47B4-9301-E229EBBCE15B}"/>
                </a:ext>
                <a:ext uri="{C183D7F6-B498-43B3-948B-1728B52AA6E4}">
                  <adec:decorative xmlns:adec="http://schemas.microsoft.com/office/drawing/2017/decorative" val="1"/>
                </a:ext>
              </a:extLst>
            </p:cNvPr>
            <p:cNvSpPr/>
            <p:nvPr/>
          </p:nvSpPr>
          <p:spPr bwMode="auto">
            <a:xfrm>
              <a:off x="1189038" y="4000957"/>
              <a:ext cx="1693569" cy="1693566"/>
            </a:xfrm>
            <a:prstGeom prst="star12">
              <a:avLst>
                <a:gd name="adj" fmla="val 40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6" name="Oval 75">
              <a:extLst>
                <a:ext uri="{FF2B5EF4-FFF2-40B4-BE49-F238E27FC236}">
                  <a16:creationId xmlns:a16="http://schemas.microsoft.com/office/drawing/2014/main" id="{008B6365-9929-4026-8B23-6A492A44090D}"/>
                </a:ext>
                <a:ext uri="{C183D7F6-B498-43B3-948B-1728B52AA6E4}">
                  <adec:decorative xmlns:adec="http://schemas.microsoft.com/office/drawing/2017/decorative" val="1"/>
                </a:ext>
              </a:extLst>
            </p:cNvPr>
            <p:cNvSpPr/>
            <p:nvPr/>
          </p:nvSpPr>
          <p:spPr bwMode="auto">
            <a:xfrm>
              <a:off x="1539987" y="4351906"/>
              <a:ext cx="991662" cy="991660"/>
            </a:xfrm>
            <a:prstGeom prst="ellipse">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1" name="TextBox 70">
              <a:extLst>
                <a:ext uri="{FF2B5EF4-FFF2-40B4-BE49-F238E27FC236}">
                  <a16:creationId xmlns:a16="http://schemas.microsoft.com/office/drawing/2014/main" id="{694D85AA-8EB7-4C26-821C-C68E088A52DC}"/>
                </a:ext>
                <a:ext uri="{C183D7F6-B498-43B3-948B-1728B52AA6E4}">
                  <adec:decorative xmlns:adec="http://schemas.microsoft.com/office/drawing/2017/decorative" val="1"/>
                </a:ext>
              </a:extLst>
            </p:cNvPr>
            <p:cNvSpPr txBox="1"/>
            <p:nvPr/>
          </p:nvSpPr>
          <p:spPr>
            <a:xfrm>
              <a:off x="1634242" y="4583033"/>
              <a:ext cx="777135" cy="341632"/>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&lt;10</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 </a:t>
              </a:r>
              <a:r>
                <a:rPr kumimoji="0" lang="en-US" sz="1200" b="0" i="0" u="none" strike="noStrike" kern="1200" cap="none" spc="0" normalizeH="0" baseline="0" noProof="0" dirty="0" err="1">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ms</a:t>
              </a:r>
              <a:endPar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endParaRPr>
            </a:p>
          </p:txBody>
        </p:sp>
        <p:sp>
          <p:nvSpPr>
            <p:cNvPr id="72" name="TextBox 71">
              <a:extLst>
                <a:ext uri="{FF2B5EF4-FFF2-40B4-BE49-F238E27FC236}">
                  <a16:creationId xmlns:a16="http://schemas.microsoft.com/office/drawing/2014/main" id="{63B9BA95-A8C3-49DB-8CC2-59F59A173602}"/>
                </a:ext>
                <a:ext uri="{C183D7F6-B498-43B3-948B-1728B52AA6E4}">
                  <adec:decorative xmlns:adec="http://schemas.microsoft.com/office/drawing/2017/decorative" val="1"/>
                </a:ext>
              </a:extLst>
            </p:cNvPr>
            <p:cNvSpPr txBox="1"/>
            <p:nvPr/>
          </p:nvSpPr>
          <p:spPr>
            <a:xfrm>
              <a:off x="1595311" y="4880313"/>
              <a:ext cx="892267" cy="19344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99</a:t>
              </a:r>
              <a:r>
                <a:rPr kumimoji="0" lang="en-US" sz="900" b="0" i="0" u="none" strike="noStrike" kern="1200" cap="none" spc="0" normalizeH="0" baseline="3000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th</a:t>
              </a: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 </a:t>
              </a:r>
              <a:r>
                <a:rPr kumimoji="0" lang="en-US" sz="80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rPr>
                <a:t>percentile</a:t>
              </a:r>
              <a:endParaRPr kumimoji="0" lang="en-US" sz="95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grpSp>
      <p:sp>
        <p:nvSpPr>
          <p:cNvPr id="9" name="Content Placeholder 8">
            <a:extLst>
              <a:ext uri="{FF2B5EF4-FFF2-40B4-BE49-F238E27FC236}">
                <a16:creationId xmlns:a16="http://schemas.microsoft.com/office/drawing/2014/main" id="{E63D7A9B-0970-4D66-B21D-E7F36EEFF0B5}"/>
              </a:ext>
            </a:extLst>
          </p:cNvPr>
          <p:cNvSpPr>
            <a:spLocks noGrp="1"/>
          </p:cNvSpPr>
          <p:nvPr>
            <p:ph sz="quarter" idx="14"/>
          </p:nvPr>
        </p:nvSpPr>
        <p:spPr>
          <a:xfrm>
            <a:off x="3810070" y="3508472"/>
            <a:ext cx="1928050" cy="447072"/>
          </a:xfrm>
        </p:spPr>
        <p:txBody>
          <a:bodyPr/>
          <a:lstStyle/>
          <a:p>
            <a:pPr lvl="0" algn="ctr" defTabSz="914400">
              <a:spcBef>
                <a:spcPts val="0"/>
              </a:spcBef>
              <a:buSzTx/>
            </a:pPr>
            <a:r>
              <a:rPr lang="en-US" sz="1600" b="1" dirty="0">
                <a:solidFill>
                  <a:srgbClr val="0067B7"/>
                </a:solidFill>
                <a:latin typeface="Segoe UI Semibold" charset="0"/>
                <a:ea typeface="Segoe UI Semibold" charset="0"/>
                <a:cs typeface="Segoe UI Semibold" charset="0"/>
              </a:rPr>
              <a:t>High Availability</a:t>
            </a:r>
            <a:endParaRPr lang="en-US" dirty="0">
              <a:solidFill>
                <a:srgbClr val="0067B7"/>
              </a:solidFill>
            </a:endParaRPr>
          </a:p>
        </p:txBody>
      </p:sp>
      <p:grpSp>
        <p:nvGrpSpPr>
          <p:cNvPr id="23" name="Group 22" descr="A badge showing High Availability of 99.999%.">
            <a:extLst>
              <a:ext uri="{FF2B5EF4-FFF2-40B4-BE49-F238E27FC236}">
                <a16:creationId xmlns:a16="http://schemas.microsoft.com/office/drawing/2014/main" id="{4453ED20-9C10-453F-83CA-CED0C3C3A1BB}"/>
              </a:ext>
            </a:extLst>
          </p:cNvPr>
          <p:cNvGrpSpPr/>
          <p:nvPr/>
        </p:nvGrpSpPr>
        <p:grpSpPr>
          <a:xfrm>
            <a:off x="3932238" y="4006123"/>
            <a:ext cx="1693569" cy="2142934"/>
            <a:chOff x="3932238" y="4006123"/>
            <a:chExt cx="1693569" cy="2142934"/>
          </a:xfrm>
        </p:grpSpPr>
        <p:sp>
          <p:nvSpPr>
            <p:cNvPr id="69" name="Freeform: Shape 29">
              <a:extLst>
                <a:ext uri="{FF2B5EF4-FFF2-40B4-BE49-F238E27FC236}">
                  <a16:creationId xmlns:a16="http://schemas.microsoft.com/office/drawing/2014/main" id="{D77C44EA-3842-4718-9D48-E5F2F21A9774}"/>
                </a:ext>
                <a:ext uri="{C183D7F6-B498-43B3-948B-1728B52AA6E4}">
                  <adec:decorative xmlns:adec="http://schemas.microsoft.com/office/drawing/2017/decorative" val="1"/>
                </a:ext>
              </a:extLst>
            </p:cNvPr>
            <p:cNvSpPr/>
            <p:nvPr/>
          </p:nvSpPr>
          <p:spPr bwMode="auto">
            <a:xfrm rot="19800000">
              <a:off x="4893283" y="5109392"/>
              <a:ext cx="488300" cy="1039665"/>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0" name="Freeform: Shape 30">
              <a:extLst>
                <a:ext uri="{FF2B5EF4-FFF2-40B4-BE49-F238E27FC236}">
                  <a16:creationId xmlns:a16="http://schemas.microsoft.com/office/drawing/2014/main" id="{1C6830B0-DDAE-4091-9B68-338F66E02529}"/>
                </a:ext>
                <a:ext uri="{C183D7F6-B498-43B3-948B-1728B52AA6E4}">
                  <adec:decorative xmlns:adec="http://schemas.microsoft.com/office/drawing/2017/decorative" val="1"/>
                </a:ext>
              </a:extLst>
            </p:cNvPr>
            <p:cNvSpPr/>
            <p:nvPr/>
          </p:nvSpPr>
          <p:spPr bwMode="auto">
            <a:xfrm rot="1800000">
              <a:off x="4176465" y="5074730"/>
              <a:ext cx="488300" cy="1039665"/>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6" name="Star: 12 Points 27">
              <a:extLst>
                <a:ext uri="{FF2B5EF4-FFF2-40B4-BE49-F238E27FC236}">
                  <a16:creationId xmlns:a16="http://schemas.microsoft.com/office/drawing/2014/main" id="{7C0606AC-7FF7-4A06-A68D-7088FBBA331D}"/>
                </a:ext>
                <a:ext uri="{C183D7F6-B498-43B3-948B-1728B52AA6E4}">
                  <adec:decorative xmlns:adec="http://schemas.microsoft.com/office/drawing/2017/decorative" val="1"/>
                </a:ext>
              </a:extLst>
            </p:cNvPr>
            <p:cNvSpPr/>
            <p:nvPr/>
          </p:nvSpPr>
          <p:spPr bwMode="auto">
            <a:xfrm>
              <a:off x="3932238" y="4006123"/>
              <a:ext cx="1693569" cy="1693566"/>
            </a:xfrm>
            <a:prstGeom prst="star12">
              <a:avLst>
                <a:gd name="adj" fmla="val 40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7" name="Oval 66">
              <a:extLst>
                <a:ext uri="{FF2B5EF4-FFF2-40B4-BE49-F238E27FC236}">
                  <a16:creationId xmlns:a16="http://schemas.microsoft.com/office/drawing/2014/main" id="{FCED5F45-9B08-48E1-BC6C-F0FADE2863CA}"/>
                </a:ext>
                <a:ext uri="{C183D7F6-B498-43B3-948B-1728B52AA6E4}">
                  <adec:decorative xmlns:adec="http://schemas.microsoft.com/office/drawing/2017/decorative" val="1"/>
                </a:ext>
              </a:extLst>
            </p:cNvPr>
            <p:cNvSpPr/>
            <p:nvPr/>
          </p:nvSpPr>
          <p:spPr bwMode="auto">
            <a:xfrm>
              <a:off x="4283187" y="4357072"/>
              <a:ext cx="991662" cy="991660"/>
            </a:xfrm>
            <a:prstGeom prst="ellipse">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2" name="TextBox 61">
              <a:extLst>
                <a:ext uri="{FF2B5EF4-FFF2-40B4-BE49-F238E27FC236}">
                  <a16:creationId xmlns:a16="http://schemas.microsoft.com/office/drawing/2014/main" id="{62DEF788-9248-4B1C-AC46-3D16785901F4}"/>
                </a:ext>
                <a:ext uri="{C183D7F6-B498-43B3-948B-1728B52AA6E4}">
                  <adec:decorative xmlns:adec="http://schemas.microsoft.com/office/drawing/2017/decorative" val="1"/>
                </a:ext>
              </a:extLst>
            </p:cNvPr>
            <p:cNvSpPr txBox="1"/>
            <p:nvPr/>
          </p:nvSpPr>
          <p:spPr>
            <a:xfrm>
              <a:off x="4300091" y="4611654"/>
              <a:ext cx="103746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99</a:t>
              </a:r>
              <a:r>
                <a:rPr kumimoji="0" lang="en-US" sz="20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.999</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a:t>
              </a:r>
            </a:p>
          </p:txBody>
        </p:sp>
      </p:grpSp>
      <p:sp>
        <p:nvSpPr>
          <p:cNvPr id="11" name="Content Placeholder 10">
            <a:extLst>
              <a:ext uri="{FF2B5EF4-FFF2-40B4-BE49-F238E27FC236}">
                <a16:creationId xmlns:a16="http://schemas.microsoft.com/office/drawing/2014/main" id="{4EE045EB-24B1-488E-BE97-8841393AECE5}"/>
              </a:ext>
            </a:extLst>
          </p:cNvPr>
          <p:cNvSpPr>
            <a:spLocks noGrp="1"/>
          </p:cNvSpPr>
          <p:nvPr>
            <p:ph sz="quarter" idx="16"/>
          </p:nvPr>
        </p:nvSpPr>
        <p:spPr>
          <a:xfrm>
            <a:off x="6747470" y="3507850"/>
            <a:ext cx="1420381" cy="447072"/>
          </a:xfrm>
        </p:spPr>
        <p:txBody>
          <a:bodyPr/>
          <a:lstStyle/>
          <a:p>
            <a:pPr lvl="0" algn="ctr" defTabSz="914400">
              <a:spcBef>
                <a:spcPts val="0"/>
              </a:spcBef>
              <a:buSzTx/>
            </a:pPr>
            <a:r>
              <a:rPr lang="en-US" sz="1600" b="1" dirty="0">
                <a:solidFill>
                  <a:srgbClr val="0067B7"/>
                </a:solidFill>
                <a:latin typeface="Segoe UI Semibold" charset="0"/>
                <a:ea typeface="Segoe UI Semibold" charset="0"/>
                <a:cs typeface="Segoe UI Semibold" charset="0"/>
              </a:rPr>
              <a:t>Throughput</a:t>
            </a:r>
            <a:endParaRPr lang="en-US" dirty="0">
              <a:solidFill>
                <a:srgbClr val="0067B7"/>
              </a:solidFill>
            </a:endParaRPr>
          </a:p>
        </p:txBody>
      </p:sp>
      <p:grpSp>
        <p:nvGrpSpPr>
          <p:cNvPr id="24" name="Group 23" descr="A badge showing Throughput Guaranteed.">
            <a:extLst>
              <a:ext uri="{FF2B5EF4-FFF2-40B4-BE49-F238E27FC236}">
                <a16:creationId xmlns:a16="http://schemas.microsoft.com/office/drawing/2014/main" id="{098BFE5B-B157-4EA4-90EE-2ECDD42170A8}"/>
              </a:ext>
            </a:extLst>
          </p:cNvPr>
          <p:cNvGrpSpPr/>
          <p:nvPr/>
        </p:nvGrpSpPr>
        <p:grpSpPr>
          <a:xfrm>
            <a:off x="6610862" y="3995791"/>
            <a:ext cx="1693569" cy="2142934"/>
            <a:chOff x="6610862" y="3995791"/>
            <a:chExt cx="1693569" cy="2142934"/>
          </a:xfrm>
        </p:grpSpPr>
        <p:sp>
          <p:nvSpPr>
            <p:cNvPr id="94" name="Freeform: Shape 29">
              <a:extLst>
                <a:ext uri="{FF2B5EF4-FFF2-40B4-BE49-F238E27FC236}">
                  <a16:creationId xmlns:a16="http://schemas.microsoft.com/office/drawing/2014/main" id="{0DA44EC5-EB65-44D8-8BC7-44C9F199FE12}"/>
                </a:ext>
                <a:ext uri="{C183D7F6-B498-43B3-948B-1728B52AA6E4}">
                  <adec:decorative xmlns:adec="http://schemas.microsoft.com/office/drawing/2017/decorative" val="1"/>
                </a:ext>
              </a:extLst>
            </p:cNvPr>
            <p:cNvSpPr/>
            <p:nvPr/>
          </p:nvSpPr>
          <p:spPr bwMode="auto">
            <a:xfrm rot="19800000">
              <a:off x="7571907" y="5099060"/>
              <a:ext cx="488300" cy="1039665"/>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95" name="Freeform: Shape 30">
              <a:extLst>
                <a:ext uri="{FF2B5EF4-FFF2-40B4-BE49-F238E27FC236}">
                  <a16:creationId xmlns:a16="http://schemas.microsoft.com/office/drawing/2014/main" id="{02653A21-B722-4232-B972-ADC1DD45F012}"/>
                </a:ext>
                <a:ext uri="{C183D7F6-B498-43B3-948B-1728B52AA6E4}">
                  <adec:decorative xmlns:adec="http://schemas.microsoft.com/office/drawing/2017/decorative" val="1"/>
                </a:ext>
              </a:extLst>
            </p:cNvPr>
            <p:cNvSpPr/>
            <p:nvPr/>
          </p:nvSpPr>
          <p:spPr bwMode="auto">
            <a:xfrm rot="1800000">
              <a:off x="6855089" y="5064398"/>
              <a:ext cx="488300" cy="1039665"/>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92" name="Star: 12 Points 27">
              <a:extLst>
                <a:ext uri="{FF2B5EF4-FFF2-40B4-BE49-F238E27FC236}">
                  <a16:creationId xmlns:a16="http://schemas.microsoft.com/office/drawing/2014/main" id="{17495B90-51BA-4C9E-BA22-EFFA02431B76}"/>
                </a:ext>
                <a:ext uri="{C183D7F6-B498-43B3-948B-1728B52AA6E4}">
                  <adec:decorative xmlns:adec="http://schemas.microsoft.com/office/drawing/2017/decorative" val="1"/>
                </a:ext>
              </a:extLst>
            </p:cNvPr>
            <p:cNvSpPr/>
            <p:nvPr/>
          </p:nvSpPr>
          <p:spPr bwMode="auto">
            <a:xfrm>
              <a:off x="6610862" y="3995791"/>
              <a:ext cx="1693569" cy="1693566"/>
            </a:xfrm>
            <a:prstGeom prst="star12">
              <a:avLst>
                <a:gd name="adj" fmla="val 40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93" name="Oval 92">
              <a:extLst>
                <a:ext uri="{FF2B5EF4-FFF2-40B4-BE49-F238E27FC236}">
                  <a16:creationId xmlns:a16="http://schemas.microsoft.com/office/drawing/2014/main" id="{601C0999-B2AE-495B-B78B-D7F3EDB55698}"/>
                </a:ext>
                <a:ext uri="{C183D7F6-B498-43B3-948B-1728B52AA6E4}">
                  <adec:decorative xmlns:adec="http://schemas.microsoft.com/office/drawing/2017/decorative" val="1"/>
                </a:ext>
              </a:extLst>
            </p:cNvPr>
            <p:cNvSpPr/>
            <p:nvPr/>
          </p:nvSpPr>
          <p:spPr bwMode="auto">
            <a:xfrm>
              <a:off x="6961811" y="4346740"/>
              <a:ext cx="991662" cy="991660"/>
            </a:xfrm>
            <a:prstGeom prst="ellipse">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3" name="TextBox 82">
              <a:extLst>
                <a:ext uri="{FF2B5EF4-FFF2-40B4-BE49-F238E27FC236}">
                  <a16:creationId xmlns:a16="http://schemas.microsoft.com/office/drawing/2014/main" id="{1829AFF0-803C-4701-A365-34A310ED2A54}"/>
                </a:ext>
                <a:ext uri="{C183D7F6-B498-43B3-948B-1728B52AA6E4}">
                  <adec:decorative xmlns:adec="http://schemas.microsoft.com/office/drawing/2017/decorative" val="1"/>
                </a:ext>
              </a:extLst>
            </p:cNvPr>
            <p:cNvSpPr txBox="1"/>
            <p:nvPr/>
          </p:nvSpPr>
          <p:spPr>
            <a:xfrm>
              <a:off x="7002110" y="4708966"/>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sp>
        <p:nvSpPr>
          <p:cNvPr id="13" name="Content Placeholder 12">
            <a:extLst>
              <a:ext uri="{FF2B5EF4-FFF2-40B4-BE49-F238E27FC236}">
                <a16:creationId xmlns:a16="http://schemas.microsoft.com/office/drawing/2014/main" id="{81BEC9D7-300C-4F9C-B887-DBF9C0934436}"/>
              </a:ext>
            </a:extLst>
          </p:cNvPr>
          <p:cNvSpPr>
            <a:spLocks noGrp="1"/>
          </p:cNvSpPr>
          <p:nvPr>
            <p:ph sz="quarter" idx="18"/>
          </p:nvPr>
        </p:nvSpPr>
        <p:spPr>
          <a:xfrm>
            <a:off x="9470405" y="3508776"/>
            <a:ext cx="1420381" cy="446146"/>
          </a:xfrm>
        </p:spPr>
        <p:txBody>
          <a:bodyPr/>
          <a:lstStyle/>
          <a:p>
            <a:pPr lvl="0" algn="ctr" defTabSz="914400">
              <a:spcBef>
                <a:spcPts val="0"/>
              </a:spcBef>
              <a:buSzTx/>
            </a:pPr>
            <a:r>
              <a:rPr lang="en-US" sz="1600" b="1" dirty="0">
                <a:solidFill>
                  <a:srgbClr val="0067B7"/>
                </a:solidFill>
                <a:latin typeface="Segoe UI Semibold" charset="0"/>
                <a:ea typeface="Segoe UI Semibold" charset="0"/>
                <a:cs typeface="Segoe UI Semibold" charset="0"/>
              </a:rPr>
              <a:t>Consistency</a:t>
            </a:r>
            <a:endParaRPr lang="en-US" dirty="0">
              <a:solidFill>
                <a:srgbClr val="0067B7"/>
              </a:solidFill>
            </a:endParaRPr>
          </a:p>
        </p:txBody>
      </p:sp>
      <p:grpSp>
        <p:nvGrpSpPr>
          <p:cNvPr id="25" name="Group 24" descr="A badge showing Throughput Guaranteed.">
            <a:extLst>
              <a:ext uri="{FF2B5EF4-FFF2-40B4-BE49-F238E27FC236}">
                <a16:creationId xmlns:a16="http://schemas.microsoft.com/office/drawing/2014/main" id="{4D20413A-0F7E-40F5-99FC-54B713EAEDFF}"/>
              </a:ext>
            </a:extLst>
          </p:cNvPr>
          <p:cNvGrpSpPr/>
          <p:nvPr/>
        </p:nvGrpSpPr>
        <p:grpSpPr>
          <a:xfrm>
            <a:off x="9359228" y="4000957"/>
            <a:ext cx="1693569" cy="2142934"/>
            <a:chOff x="9359228" y="4000957"/>
            <a:chExt cx="1693569" cy="2142934"/>
          </a:xfrm>
        </p:grpSpPr>
        <p:sp>
          <p:nvSpPr>
            <p:cNvPr id="89" name="Freeform: Shape 29">
              <a:extLst>
                <a:ext uri="{FF2B5EF4-FFF2-40B4-BE49-F238E27FC236}">
                  <a16:creationId xmlns:a16="http://schemas.microsoft.com/office/drawing/2014/main" id="{1A70054A-6892-4802-9B10-EC92ADA05B89}"/>
                </a:ext>
                <a:ext uri="{C183D7F6-B498-43B3-948B-1728B52AA6E4}">
                  <adec:decorative xmlns:adec="http://schemas.microsoft.com/office/drawing/2017/decorative" val="1"/>
                </a:ext>
              </a:extLst>
            </p:cNvPr>
            <p:cNvSpPr/>
            <p:nvPr/>
          </p:nvSpPr>
          <p:spPr bwMode="auto">
            <a:xfrm rot="19800000">
              <a:off x="10320273" y="5104226"/>
              <a:ext cx="488300" cy="1039665"/>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90" name="Freeform: Shape 30">
              <a:extLst>
                <a:ext uri="{FF2B5EF4-FFF2-40B4-BE49-F238E27FC236}">
                  <a16:creationId xmlns:a16="http://schemas.microsoft.com/office/drawing/2014/main" id="{B66E9FF3-9C38-40A5-8927-3CE72C711F06}"/>
                </a:ext>
                <a:ext uri="{C183D7F6-B498-43B3-948B-1728B52AA6E4}">
                  <adec:decorative xmlns:adec="http://schemas.microsoft.com/office/drawing/2017/decorative" val="1"/>
                </a:ext>
              </a:extLst>
            </p:cNvPr>
            <p:cNvSpPr/>
            <p:nvPr/>
          </p:nvSpPr>
          <p:spPr bwMode="auto">
            <a:xfrm rot="1800000">
              <a:off x="9603455" y="5069564"/>
              <a:ext cx="488300" cy="1039665"/>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7" name="Star: 12 Points 27">
              <a:extLst>
                <a:ext uri="{FF2B5EF4-FFF2-40B4-BE49-F238E27FC236}">
                  <a16:creationId xmlns:a16="http://schemas.microsoft.com/office/drawing/2014/main" id="{60D37BCB-14CA-4551-B92C-4CB3EDACCB2A}"/>
                </a:ext>
                <a:ext uri="{C183D7F6-B498-43B3-948B-1728B52AA6E4}">
                  <adec:decorative xmlns:adec="http://schemas.microsoft.com/office/drawing/2017/decorative" val="1"/>
                </a:ext>
              </a:extLst>
            </p:cNvPr>
            <p:cNvSpPr/>
            <p:nvPr/>
          </p:nvSpPr>
          <p:spPr bwMode="auto">
            <a:xfrm>
              <a:off x="9359228" y="4000957"/>
              <a:ext cx="1693569" cy="1693566"/>
            </a:xfrm>
            <a:prstGeom prst="star12">
              <a:avLst>
                <a:gd name="adj" fmla="val 40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8" name="Oval 87">
              <a:extLst>
                <a:ext uri="{FF2B5EF4-FFF2-40B4-BE49-F238E27FC236}">
                  <a16:creationId xmlns:a16="http://schemas.microsoft.com/office/drawing/2014/main" id="{46343339-280F-4EC3-984E-E4F3398D9A56}"/>
                </a:ext>
                <a:ext uri="{C183D7F6-B498-43B3-948B-1728B52AA6E4}">
                  <adec:decorative xmlns:adec="http://schemas.microsoft.com/office/drawing/2017/decorative" val="1"/>
                </a:ext>
              </a:extLst>
            </p:cNvPr>
            <p:cNvSpPr/>
            <p:nvPr/>
          </p:nvSpPr>
          <p:spPr bwMode="auto">
            <a:xfrm>
              <a:off x="9710177" y="4351906"/>
              <a:ext cx="991662" cy="991660"/>
            </a:xfrm>
            <a:prstGeom prst="ellipse">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5" name="TextBox 84">
              <a:extLst>
                <a:ext uri="{FF2B5EF4-FFF2-40B4-BE49-F238E27FC236}">
                  <a16:creationId xmlns:a16="http://schemas.microsoft.com/office/drawing/2014/main" id="{A13C63A6-4E04-4BA7-B4A6-AC566B4C861B}"/>
                </a:ext>
                <a:ext uri="{C183D7F6-B498-43B3-948B-1728B52AA6E4}">
                  <adec:decorative xmlns:adec="http://schemas.microsoft.com/office/drawing/2017/decorative" val="1"/>
                </a:ext>
              </a:extLst>
            </p:cNvPr>
            <p:cNvSpPr txBox="1"/>
            <p:nvPr/>
          </p:nvSpPr>
          <p:spPr>
            <a:xfrm>
              <a:off x="9750476" y="4714132"/>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0757165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14:bounceEnd="50000">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50000">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14:bounceEnd="50000">
                                          <p:cBhvr additive="base">
                                            <p:cTn id="11" dur="500" fill="hold"/>
                                            <p:tgtEl>
                                              <p:spTgt spid="22"/>
                                            </p:tgtEl>
                                            <p:attrNameLst>
                                              <p:attrName>ppt_x</p:attrName>
                                            </p:attrNameLst>
                                          </p:cBhvr>
                                          <p:tavLst>
                                            <p:tav tm="0">
                                              <p:val>
                                                <p:strVal val="0-#ppt_w/2"/>
                                              </p:val>
                                            </p:tav>
                                            <p:tav tm="100000">
                                              <p:val>
                                                <p:strVal val="#ppt_x"/>
                                              </p:val>
                                            </p:tav>
                                          </p:tavLst>
                                        </p:anim>
                                        <p:anim calcmode="lin" valueType="num" p14:bounceEnd="50000">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0000">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14:bounceEnd="50000">
                                          <p:cBhvr additive="base">
                                            <p:cTn id="15" dur="500" fill="hold"/>
                                            <p:tgtEl>
                                              <p:spTgt spid="9">
                                                <p:txEl>
                                                  <p:pRg st="0" end="0"/>
                                                </p:txEl>
                                              </p:spTgt>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50000">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14:bounceEnd="50000">
                                          <p:cBhvr additive="base">
                                            <p:cTn id="19" dur="5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50000">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 calcmode="lin" valueType="num" p14:bounceEnd="50000">
                                          <p:cBhvr additive="base">
                                            <p:cTn id="23" dur="500" fill="hold"/>
                                            <p:tgtEl>
                                              <p:spTgt spid="11">
                                                <p:txEl>
                                                  <p:pRg st="0" end="0"/>
                                                </p:txEl>
                                              </p:spTgt>
                                            </p:tgtEl>
                                            <p:attrNameLst>
                                              <p:attrName>ppt_x</p:attrName>
                                            </p:attrNameLst>
                                          </p:cBhvr>
                                          <p:tavLst>
                                            <p:tav tm="0">
                                              <p:val>
                                                <p:strVal val="1+#ppt_w/2"/>
                                              </p:val>
                                            </p:tav>
                                            <p:tav tm="100000">
                                              <p:val>
                                                <p:strVal val="#ppt_x"/>
                                              </p:val>
                                            </p:tav>
                                          </p:tavLst>
                                        </p:anim>
                                        <p:anim calcmode="lin" valueType="num" p14:bounceEnd="50000">
                                          <p:cBhvr additive="base">
                                            <p:cTn id="24" dur="500" fill="hold"/>
                                            <p:tgtEl>
                                              <p:spTgt spid="11">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50000">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14:bounceEnd="50000">
                                          <p:cBhvr additive="base">
                                            <p:cTn id="27" dur="500" fill="hold"/>
                                            <p:tgtEl>
                                              <p:spTgt spid="13">
                                                <p:txEl>
                                                  <p:pRg st="0" end="0"/>
                                                </p:txEl>
                                              </p:spTgt>
                                            </p:tgtEl>
                                            <p:attrNameLst>
                                              <p:attrName>ppt_x</p:attrName>
                                            </p:attrNameLst>
                                          </p:cBhvr>
                                          <p:tavLst>
                                            <p:tav tm="0">
                                              <p:val>
                                                <p:strVal val="1+#ppt_w/2"/>
                                              </p:val>
                                            </p:tav>
                                            <p:tav tm="100000">
                                              <p:val>
                                                <p:strVal val="#ppt_x"/>
                                              </p:val>
                                            </p:tav>
                                          </p:tavLst>
                                        </p:anim>
                                        <p:anim calcmode="lin" valueType="num" p14:bounceEnd="50000">
                                          <p:cBhvr additive="base">
                                            <p:cTn id="28" dur="500" fill="hold"/>
                                            <p:tgtEl>
                                              <p:spTgt spid="1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50000">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14:bounceEnd="50000">
                                          <p:cBhvr additive="base">
                                            <p:cTn id="31" dur="500" fill="hold"/>
                                            <p:tgtEl>
                                              <p:spTgt spid="24"/>
                                            </p:tgtEl>
                                            <p:attrNameLst>
                                              <p:attrName>ppt_x</p:attrName>
                                            </p:attrNameLst>
                                          </p:cBhvr>
                                          <p:tavLst>
                                            <p:tav tm="0">
                                              <p:val>
                                                <p:strVal val="1+#ppt_w/2"/>
                                              </p:val>
                                            </p:tav>
                                            <p:tav tm="100000">
                                              <p:val>
                                                <p:strVal val="#ppt_x"/>
                                              </p:val>
                                            </p:tav>
                                          </p:tavLst>
                                        </p:anim>
                                        <p:anim calcmode="lin" valueType="num" p14:bounceEnd="50000">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14:presetBounceEnd="50000">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14:bounceEnd="50000">
                                          <p:cBhvr additive="base">
                                            <p:cTn id="35" dur="500" fill="hold"/>
                                            <p:tgtEl>
                                              <p:spTgt spid="25"/>
                                            </p:tgtEl>
                                            <p:attrNameLst>
                                              <p:attrName>ppt_x</p:attrName>
                                            </p:attrNameLst>
                                          </p:cBhvr>
                                          <p:tavLst>
                                            <p:tav tm="0">
                                              <p:val>
                                                <p:strVal val="1+#ppt_w/2"/>
                                              </p:val>
                                            </p:tav>
                                            <p:tav tm="100000">
                                              <p:val>
                                                <p:strVal val="#ppt_x"/>
                                              </p:val>
                                            </p:tav>
                                          </p:tavLst>
                                        </p:anim>
                                        <p:anim calcmode="lin" valueType="num" p14:bounceEnd="50000">
                                          <p:cBhvr additive="base">
                                            <p:cTn id="3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build="p"/>
          <p:bldP spid="11" grpId="0" build="p"/>
          <p:bldP spid="13"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 calcmode="lin" valueType="num">
                                          <p:cBhvr additive="base">
                                            <p:cTn id="23"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build="p"/>
          <p:bldP spid="11" grpId="0" build="p"/>
          <p:bldP spid="13" grpId="0" build="p"/>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9585960" cy="1006060"/>
          </a:xfrm>
        </p:spPr>
        <p:txBody>
          <a:bodyPr/>
          <a:lstStyle/>
          <a:p>
            <a:r>
              <a:rPr lang="en-US" dirty="0"/>
              <a:t>Handle any data with no </a:t>
            </a:r>
            <a:br>
              <a:rPr lang="en-US" dirty="0"/>
            </a:br>
            <a:r>
              <a:rPr lang="en-US" dirty="0"/>
              <a:t>schema or indexing required (1 </a:t>
            </a:r>
            <a:r>
              <a:rPr lang="en-US" cap="none" dirty="0"/>
              <a:t>of</a:t>
            </a:r>
            <a:r>
              <a:rPr lang="en-US" dirty="0"/>
              <a:t> 2)</a:t>
            </a:r>
          </a:p>
        </p:txBody>
      </p:sp>
      <p:sp>
        <p:nvSpPr>
          <p:cNvPr id="3" name="Text Placeholder 2"/>
          <p:cNvSpPr>
            <a:spLocks noGrp="1"/>
          </p:cNvSpPr>
          <p:nvPr>
            <p:ph type="body" sz="quarter" idx="10"/>
          </p:nvPr>
        </p:nvSpPr>
        <p:spPr>
          <a:xfrm>
            <a:off x="324394" y="1824485"/>
            <a:ext cx="6740076" cy="584775"/>
          </a:xfrm>
        </p:spPr>
        <p:txBody>
          <a:bodyPr/>
          <a:lstStyle/>
          <a:p>
            <a:pPr lvl="0" defTabSz="914400">
              <a:lnSpc>
                <a:spcPct val="100000"/>
              </a:lnSpc>
              <a:spcBef>
                <a:spcPts val="1000"/>
              </a:spcBef>
              <a:spcAft>
                <a:spcPts val="0"/>
              </a:spcAft>
              <a:buClr>
                <a:schemeClr val="bg1"/>
              </a:buClr>
              <a:buSzTx/>
            </a:pPr>
            <a:r>
              <a:rPr lang="en-US" sz="1600" dirty="0">
                <a:solidFill>
                  <a:srgbClr val="0067B7"/>
                </a:solidFill>
              </a:rPr>
              <a:t>Azure Cosmos DB’s schema-less service automatically indexes all your data, regardless of the data model, to delivery blazing fast queries.</a:t>
            </a:r>
            <a:endParaRPr lang="en-US" sz="2000" dirty="0">
              <a:solidFill>
                <a:srgbClr val="0067B7"/>
              </a:solidFill>
              <a:latin typeface="Segoe UI Semilight" charset="0"/>
              <a:ea typeface="Segoe UI Semilight" charset="0"/>
              <a:cs typeface="Segoe UI Semilight" charset="0"/>
            </a:endParaRPr>
          </a:p>
        </p:txBody>
      </p:sp>
      <p:sp>
        <p:nvSpPr>
          <p:cNvPr id="7" name="Content Placeholder 6">
            <a:extLst>
              <a:ext uri="{FF2B5EF4-FFF2-40B4-BE49-F238E27FC236}">
                <a16:creationId xmlns:a16="http://schemas.microsoft.com/office/drawing/2014/main" id="{7F99561A-5408-4538-98F8-4E43B9685983}"/>
              </a:ext>
            </a:extLst>
          </p:cNvPr>
          <p:cNvSpPr>
            <a:spLocks noGrp="1"/>
          </p:cNvSpPr>
          <p:nvPr>
            <p:ph sz="quarter" idx="11"/>
          </p:nvPr>
        </p:nvSpPr>
        <p:spPr>
          <a:xfrm>
            <a:off x="265452" y="2490721"/>
            <a:ext cx="4743132" cy="1554272"/>
          </a:xfrm>
        </p:spPr>
        <p:txBody>
          <a:bodyPr/>
          <a:lstStyle/>
          <a:p>
            <a:pPr marL="285750" lvl="0" indent="-285750" defTabSz="914400">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Automatic index management </a:t>
            </a:r>
          </a:p>
          <a:p>
            <a:pPr marL="285750" lvl="0" indent="-285750" defTabSz="914400">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Synchronous auto-indexing</a:t>
            </a:r>
          </a:p>
          <a:p>
            <a:pPr marL="285750" lvl="0" indent="-285750" defTabSz="914400">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No schemas or secondary indices needed</a:t>
            </a:r>
          </a:p>
          <a:p>
            <a:pPr marL="285750" lvl="0" indent="-285750" defTabSz="914400">
              <a:spcBef>
                <a:spcPts val="1000"/>
              </a:spcBef>
              <a:buClr>
                <a:srgbClr val="0067B7"/>
              </a:buClr>
              <a:buSzTx/>
              <a:buFont typeface="Arial" charset="0"/>
              <a:buChar char="•"/>
            </a:pPr>
            <a:r>
              <a:rPr lang="en-US" sz="1600" spc="50" dirty="0">
                <a:solidFill>
                  <a:srgbClr val="505050"/>
                </a:solidFill>
                <a:latin typeface="Segoe UI Semilight" charset="0"/>
                <a:ea typeface="Segoe UI Semilight" charset="0"/>
                <a:cs typeface="Segoe UI Semilight" charset="0"/>
              </a:rPr>
              <a:t>Works across every data model</a:t>
            </a:r>
            <a:endParaRPr lang="en-US" dirty="0"/>
          </a:p>
        </p:txBody>
      </p:sp>
      <p:grpSp>
        <p:nvGrpSpPr>
          <p:cNvPr id="4" name="Group 3" descr="Illustration of a laptop, a mug labelled 'Geek' and a cup.">
            <a:extLst>
              <a:ext uri="{C183D7F6-B498-43B3-948B-1728B52AA6E4}">
                <adec:decorative xmlns:adec="http://schemas.microsoft.com/office/drawing/2017/decorative" val="0"/>
              </a:ext>
            </a:extLst>
          </p:cNvPr>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 uri="{C183D7F6-B498-43B3-948B-1728B52AA6E4}">
                  <adec:decorative xmlns:adec="http://schemas.microsoft.com/office/drawing/2017/decorative" val="1"/>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328">
              <a:extLst>
                <a:ext uri="{FF2B5EF4-FFF2-40B4-BE49-F238E27FC236}">
                  <a16:creationId xmlns:a16="http://schemas.microsoft.com/office/drawing/2014/main" id="{5A569C50-F2AE-45A3-8BD6-C47C2F5A5DA2}"/>
                </a:ext>
                <a:ext uri="{C183D7F6-B498-43B3-948B-1728B52AA6E4}">
                  <adec:decorative xmlns:adec="http://schemas.microsoft.com/office/drawing/2017/decorative" val="1"/>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24">
              <a:extLst>
                <a:ext uri="{FF2B5EF4-FFF2-40B4-BE49-F238E27FC236}">
                  <a16:creationId xmlns:a16="http://schemas.microsoft.com/office/drawing/2014/main" id="{7EE55A72-4E13-4712-8122-4F57735ADE3A}"/>
                </a:ext>
                <a:ext uri="{C183D7F6-B498-43B3-948B-1728B52AA6E4}">
                  <adec:decorative xmlns:adec="http://schemas.microsoft.com/office/drawing/2017/decorative" val="1"/>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11">
              <a:extLst>
                <a:ext uri="{FF2B5EF4-FFF2-40B4-BE49-F238E27FC236}">
                  <a16:creationId xmlns:a16="http://schemas.microsoft.com/office/drawing/2014/main" id="{56063A5C-2611-4FD0-84CD-53ED5ED8602E}"/>
                </a:ext>
                <a:ext uri="{C183D7F6-B498-43B3-948B-1728B52AA6E4}">
                  <adec:decorative xmlns:adec="http://schemas.microsoft.com/office/drawing/2017/decorative" val="1"/>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150">
              <a:extLst>
                <a:ext uri="{FF2B5EF4-FFF2-40B4-BE49-F238E27FC236}">
                  <a16:creationId xmlns:a16="http://schemas.microsoft.com/office/drawing/2014/main" id="{9CFB6490-B122-4C1D-9111-3A4888018722}"/>
                </a:ext>
                <a:ext uri="{C183D7F6-B498-43B3-948B-1728B52AA6E4}">
                  <adec:decorative xmlns:adec="http://schemas.microsoft.com/office/drawing/2017/decorative" val="1"/>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0078D7"/>
                </a:solidFill>
                <a:effectLst/>
                <a:uLnTx/>
                <a:uFillTx/>
                <a:latin typeface="Segoe UI Semilight"/>
                <a:ea typeface="+mn-ea"/>
                <a:cs typeface="+mn-cs"/>
              </a:endParaRPr>
            </a:p>
          </p:txBody>
        </p:sp>
        <p:grpSp>
          <p:nvGrpSpPr>
            <p:cNvPr id="19" name="Group 18"/>
            <p:cNvGrpSpPr/>
            <p:nvPr/>
          </p:nvGrpSpPr>
          <p:grpSpPr>
            <a:xfrm>
              <a:off x="7015941" y="2114955"/>
              <a:ext cx="883896" cy="703256"/>
              <a:chOff x="7015941" y="2114955"/>
              <a:chExt cx="883896" cy="703256"/>
            </a:xfrm>
          </p:grpSpPr>
          <p:sp>
            <p:nvSpPr>
              <p:cNvPr id="11" name="TextBox 10">
                <a:extLst>
                  <a:ext uri="{C183D7F6-B498-43B3-948B-1728B52AA6E4}">
                    <adec:decorative xmlns:adec="http://schemas.microsoft.com/office/drawing/2017/decorative" val="1"/>
                  </a:ext>
                </a:extLst>
              </p:cNvPr>
              <p:cNvSpPr txBox="1"/>
              <p:nvPr/>
            </p:nvSpPr>
            <p:spPr>
              <a:xfrm>
                <a:off x="7015941" y="2114955"/>
                <a:ext cx="88389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177D7"/>
                    </a:solidFill>
                    <a:effectLst/>
                    <a:uLnTx/>
                    <a:uFillTx/>
                    <a:latin typeface="Segoe UI Semilight"/>
                    <a:ea typeface="+mn-ea"/>
                    <a:cs typeface="+mn-cs"/>
                  </a:rPr>
                  <a:t>GEEK</a:t>
                </a:r>
              </a:p>
            </p:txBody>
          </p:sp>
          <p:cxnSp>
            <p:nvCxnSpPr>
              <p:cNvPr id="14" name="Straight Connector 13">
                <a:extLst>
                  <a:ext uri="{C183D7F6-B498-43B3-948B-1728B52AA6E4}">
                    <adec:decorative xmlns:adec="http://schemas.microsoft.com/office/drawing/2017/decorative" val="1"/>
                  </a:ext>
                </a:extLst>
              </p:cNvPr>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aphicFrame>
        <p:nvGraphicFramePr>
          <p:cNvPr id="20" name="Table 19">
            <a:extLst>
              <a:ext uri="{FF2B5EF4-FFF2-40B4-BE49-F238E27FC236}">
                <a16:creationId xmlns:a16="http://schemas.microsoft.com/office/drawing/2014/main" id="{F93EB3DD-0919-4D61-B706-C15C464F21B6}"/>
              </a:ext>
            </a:extLst>
          </p:cNvPr>
          <p:cNvGraphicFramePr>
            <a:graphicFrameLocks noGrp="1"/>
          </p:cNvGraphicFramePr>
          <p:nvPr/>
        </p:nvGraphicFramePr>
        <p:xfrm>
          <a:off x="6703292" y="4377916"/>
          <a:ext cx="5059218" cy="2011680"/>
        </p:xfrm>
        <a:graphic>
          <a:graphicData uri="http://schemas.openxmlformats.org/drawingml/2006/table">
            <a:tbl>
              <a:tblPr firstRow="1"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670819"/>
                  </a:ext>
                </a:extLst>
              </a:tr>
              <a:tr h="163740">
                <a:tc>
                  <a:txBody>
                    <a:bodyPr/>
                    <a:lstStyle/>
                    <a:p>
                      <a:r>
                        <a:rPr lang="en-US" sz="900" dirty="0"/>
                        <a:t>Geek mug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Graphite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Yes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16ox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0616045"/>
                  </a:ext>
                </a:extLst>
              </a:tr>
              <a:tr h="163740">
                <a:tc>
                  <a:txBody>
                    <a:bodyPr/>
                    <a:lstStyle/>
                    <a:p>
                      <a:r>
                        <a:rPr lang="en-US" sz="900" dirty="0"/>
                        <a:t>Coffee Bean mug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Tan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No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12oz</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5582824"/>
                  </a:ext>
                </a:extLst>
              </a:tr>
              <a:tr h="262432">
                <a:tc>
                  <a:txBody>
                    <a:bodyPr/>
                    <a:lstStyle/>
                    <a:p>
                      <a:r>
                        <a:rPr lang="en-US" sz="900" dirty="0"/>
                        <a:t>Surface book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Gray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3.4 GHz Intel Skylake Core i7-6600U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16GB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1 TB SSD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9059149"/>
                  </a:ext>
                </a:extLst>
              </a:tr>
            </a:tbl>
          </a:graphicData>
        </a:graphic>
      </p:graphicFrame>
    </p:spTree>
    <p:extLst>
      <p:ext uri="{BB962C8B-B14F-4D97-AF65-F5344CB8AC3E}">
        <p14:creationId xmlns:p14="http://schemas.microsoft.com/office/powerpoint/2010/main" val="116360273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0"/>
                                            </p:tgtEl>
                                            <p:attrNameLst>
                                              <p:attrName>style.visibility</p:attrName>
                                            </p:attrNameLst>
                                          </p:cBhvr>
                                          <p:to>
                                            <p:strVal val="visible"/>
                                          </p:to>
                                        </p:set>
                                        <p:anim calcmode="lin" valueType="num" p14:bounceEnd="50000">
                                          <p:cBhvr additive="base">
                                            <p:cTn id="11"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a:xfrm>
            <a:off x="1642275" y="289511"/>
            <a:ext cx="8909770" cy="899665"/>
          </a:xfrm>
        </p:spPr>
        <p:txBody>
          <a:bodyPr/>
          <a:lstStyle/>
          <a:p>
            <a:r>
              <a:rPr lang="en-US" dirty="0"/>
              <a:t>Top 10 reasons why customers use Azure Cosmos DB</a:t>
            </a:r>
          </a:p>
        </p:txBody>
      </p:sp>
      <p:grpSp>
        <p:nvGrpSpPr>
          <p:cNvPr id="15" name="Group 14">
            <a:extLst>
              <a:ext uri="{FF2B5EF4-FFF2-40B4-BE49-F238E27FC236}">
                <a16:creationId xmlns:a16="http://schemas.microsoft.com/office/drawing/2014/main" id="{2677FF4F-91E8-4CCE-AB3E-362F54D97E9B}"/>
              </a:ext>
              <a:ext uri="{C183D7F6-B498-43B3-948B-1728B52AA6E4}">
                <adec:decorative xmlns:adec="http://schemas.microsoft.com/office/drawing/2017/decorative" val="1"/>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 uri="{C183D7F6-B498-43B3-948B-1728B52AA6E4}">
                  <adec:decorative xmlns:adec="http://schemas.microsoft.com/office/drawing/2017/decorative" val="1"/>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6B001F16-DE9B-478B-A3A6-9C20DA1A10B9}"/>
                </a:ext>
                <a:ext uri="{C183D7F6-B498-43B3-948B-1728B52AA6E4}">
                  <adec:decorative xmlns:adec="http://schemas.microsoft.com/office/drawing/2017/decorative" val="1"/>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C6A0991-35FB-44AD-914C-DA053C902478}"/>
                </a:ext>
                <a:ext uri="{C183D7F6-B498-43B3-948B-1728B52AA6E4}">
                  <adec:decorative xmlns:adec="http://schemas.microsoft.com/office/drawing/2017/decorative" val="1"/>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 uri="{C183D7F6-B498-43B3-948B-1728B52AA6E4}">
                  <adec:decorative xmlns:adec="http://schemas.microsoft.com/office/drawing/2017/decorative" val="1"/>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 uri="{C183D7F6-B498-43B3-948B-1728B52AA6E4}">
                  <adec:decorative xmlns:adec="http://schemas.microsoft.com/office/drawing/2017/decorative" val="1"/>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 uri="{C183D7F6-B498-43B3-948B-1728B52AA6E4}">
                  <adec:decorative xmlns:adec="http://schemas.microsoft.com/office/drawing/2017/decorative" val="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 name="Content Placeholder 6">
            <a:extLst>
              <a:ext uri="{FF2B5EF4-FFF2-40B4-BE49-F238E27FC236}">
                <a16:creationId xmlns:a16="http://schemas.microsoft.com/office/drawing/2014/main" id="{6871A998-681A-4A93-8042-D80AE201B558}"/>
              </a:ext>
            </a:extLst>
          </p:cNvPr>
          <p:cNvSpPr>
            <a:spLocks noGrp="1"/>
          </p:cNvSpPr>
          <p:nvPr>
            <p:ph sz="quarter" idx="10"/>
          </p:nvPr>
        </p:nvSpPr>
        <p:spPr>
          <a:xfrm>
            <a:off x="300808" y="2706691"/>
            <a:ext cx="1925579" cy="1085854"/>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a:rPr>
              <a:t>The 1</a:t>
            </a:r>
            <a:r>
              <a:rPr lang="en-US" sz="1600" baseline="30000" dirty="0">
                <a:gradFill>
                  <a:gsLst>
                    <a:gs pos="2917">
                      <a:srgbClr val="505050"/>
                    </a:gs>
                    <a:gs pos="30000">
                      <a:srgbClr val="505050"/>
                    </a:gs>
                  </a:gsLst>
                  <a:lin ang="5400000" scaled="0"/>
                </a:gradFill>
                <a:latin typeface="Segoe UI Semilight"/>
              </a:rPr>
              <a:t>st</a:t>
            </a:r>
            <a:r>
              <a:rPr lang="en-US" sz="1600" dirty="0">
                <a:gradFill>
                  <a:gsLst>
                    <a:gs pos="2917">
                      <a:srgbClr val="505050"/>
                    </a:gs>
                    <a:gs pos="30000">
                      <a:srgbClr val="505050"/>
                    </a:gs>
                  </a:gsLst>
                  <a:lin ang="5400000" scaled="0"/>
                </a:gradFill>
                <a:latin typeface="Segoe UI Semilight"/>
              </a:rPr>
              <a:t> and only database with </a:t>
            </a:r>
            <a:r>
              <a:rPr lang="en-US" sz="1600" dirty="0">
                <a:solidFill>
                  <a:srgbClr val="0078D7"/>
                </a:solidFill>
                <a:latin typeface="Segoe UI Semilight"/>
              </a:rPr>
              <a:t>global distribution turnkey capability</a:t>
            </a:r>
            <a:endParaRPr lang="en-US" dirty="0"/>
          </a:p>
        </p:txBody>
      </p:sp>
      <p:grpSp>
        <p:nvGrpSpPr>
          <p:cNvPr id="35" name="Group 34">
            <a:extLst>
              <a:ext uri="{FF2B5EF4-FFF2-40B4-BE49-F238E27FC236}">
                <a16:creationId xmlns:a16="http://schemas.microsoft.com/office/drawing/2014/main" id="{FC2D3CD4-51CE-41B9-87AE-73D071AD71DF}"/>
              </a:ext>
              <a:ext uri="{C183D7F6-B498-43B3-948B-1728B52AA6E4}">
                <adec:decorative xmlns:adec="http://schemas.microsoft.com/office/drawing/2017/decorative" val="1"/>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 uri="{C183D7F6-B498-43B3-948B-1728B52AA6E4}">
                    <adec:decorative xmlns:adec="http://schemas.microsoft.com/office/drawing/2017/decorative" val="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A8A8894-AC1A-484D-ABDC-DF4C6924268D}"/>
                  </a:ext>
                  <a:ext uri="{C183D7F6-B498-43B3-948B-1728B52AA6E4}">
                    <adec:decorative xmlns:adec="http://schemas.microsoft.com/office/drawing/2017/decorative" val="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E3E14144-1AD2-45B8-8EAF-D1201A533F24}"/>
                  </a:ext>
                  <a:ext uri="{C183D7F6-B498-43B3-948B-1728B52AA6E4}">
                    <adec:decorative xmlns:adec="http://schemas.microsoft.com/office/drawing/2017/decorative" val="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 uri="{C183D7F6-B498-43B3-948B-1728B52AA6E4}">
                    <adec:decorative xmlns:adec="http://schemas.microsoft.com/office/drawing/2017/decorative" val="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458A8168-57E2-48DE-813E-9D91B2E348A0}"/>
                  </a:ext>
                  <a:ext uri="{C183D7F6-B498-43B3-948B-1728B52AA6E4}">
                    <adec:decorative xmlns:adec="http://schemas.microsoft.com/office/drawing/2017/decorative" val="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42D586D-FACF-4E15-9F74-A85183DFC1A7}"/>
                  </a:ext>
                  <a:ext uri="{C183D7F6-B498-43B3-948B-1728B52AA6E4}">
                    <adec:decorative xmlns:adec="http://schemas.microsoft.com/office/drawing/2017/decorative" val="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 uri="{C183D7F6-B498-43B3-948B-1728B52AA6E4}">
                    <adec:decorative xmlns:adec="http://schemas.microsoft.com/office/drawing/2017/decorative" val="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5509AE69-E393-4538-B779-1434562C9095}"/>
                  </a:ext>
                  <a:ext uri="{C183D7F6-B498-43B3-948B-1728B52AA6E4}">
                    <adec:decorative xmlns:adec="http://schemas.microsoft.com/office/drawing/2017/decorative" val="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383AA8A4-E2F1-4B58-AFFF-4BA4BB895678}"/>
                  </a:ext>
                  <a:ext uri="{C183D7F6-B498-43B3-948B-1728B52AA6E4}">
                    <adec:decorative xmlns:adec="http://schemas.microsoft.com/office/drawing/2017/decorative" val="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8" name="Content Placeholder 57">
            <a:extLst>
              <a:ext uri="{FF2B5EF4-FFF2-40B4-BE49-F238E27FC236}">
                <a16:creationId xmlns:a16="http://schemas.microsoft.com/office/drawing/2014/main" id="{30EB00B4-4E4A-4B4E-A789-067B70F7A0AC}"/>
              </a:ext>
            </a:extLst>
          </p:cNvPr>
          <p:cNvSpPr>
            <a:spLocks noGrp="1"/>
          </p:cNvSpPr>
          <p:nvPr>
            <p:ph sz="quarter" idx="12"/>
          </p:nvPr>
        </p:nvSpPr>
        <p:spPr>
          <a:xfrm>
            <a:off x="2501537" y="2701387"/>
            <a:ext cx="2019300" cy="849463"/>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charset="0"/>
                <a:ea typeface="Segoe UI Semilight" charset="0"/>
                <a:cs typeface="Segoe UI Semilight" charset="0"/>
              </a:rPr>
              <a:t>De</a:t>
            </a:r>
            <a:r>
              <a:rPr lang="en-US" sz="1600" dirty="0">
                <a:gradFill>
                  <a:gsLst>
                    <a:gs pos="2917">
                      <a:srgbClr val="505050"/>
                    </a:gs>
                    <a:gs pos="30000">
                      <a:srgbClr val="505050"/>
                    </a:gs>
                  </a:gsLst>
                  <a:lin ang="5400000" scaled="0"/>
                </a:gradFill>
                <a:latin typeface="Segoe UI Semilight"/>
              </a:rPr>
              <a:t>liver </a:t>
            </a:r>
            <a:r>
              <a:rPr lang="en-US" sz="1600" dirty="0">
                <a:solidFill>
                  <a:srgbClr val="0078D7"/>
                </a:solidFill>
                <a:latin typeface="Segoe UI Semilight"/>
              </a:rPr>
              <a:t>massive storage/throughput scalability </a:t>
            </a:r>
            <a:r>
              <a:rPr lang="en-US" sz="1600" dirty="0">
                <a:gradFill>
                  <a:gsLst>
                    <a:gs pos="2917">
                      <a:srgbClr val="505050"/>
                    </a:gs>
                    <a:gs pos="30000">
                      <a:srgbClr val="505050"/>
                    </a:gs>
                  </a:gsLst>
                  <a:lin ang="5400000" scaled="0"/>
                </a:gradFill>
                <a:latin typeface="Segoe UI Semilight"/>
              </a:rPr>
              <a:t>database</a:t>
            </a:r>
            <a:endParaRPr lang="en-US" dirty="0"/>
          </a:p>
        </p:txBody>
      </p:sp>
      <p:grpSp>
        <p:nvGrpSpPr>
          <p:cNvPr id="51" name="Group 50">
            <a:extLst>
              <a:ext uri="{FF2B5EF4-FFF2-40B4-BE49-F238E27FC236}">
                <a16:creationId xmlns:a16="http://schemas.microsoft.com/office/drawing/2014/main" id="{A4D5AC76-8C3B-4655-8B7F-36396F89A50B}"/>
              </a:ext>
              <a:ext uri="{C183D7F6-B498-43B3-948B-1728B52AA6E4}">
                <adec:decorative xmlns:adec="http://schemas.microsoft.com/office/drawing/2017/decorative" val="1"/>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 uri="{C183D7F6-B498-43B3-948B-1728B52AA6E4}">
                  <adec:decorative xmlns:adec="http://schemas.microsoft.com/office/drawing/2017/decorative" val="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1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Freeform 11">
              <a:extLst>
                <a:ext uri="{FF2B5EF4-FFF2-40B4-BE49-F238E27FC236}">
                  <a16:creationId xmlns:a16="http://schemas.microsoft.com/office/drawing/2014/main" id="{E9BC96CA-494A-4A95-8C30-ED59299D457E}"/>
                </a:ext>
                <a:ext uri="{C183D7F6-B498-43B3-948B-1728B52AA6E4}">
                  <adec:decorative xmlns:adec="http://schemas.microsoft.com/office/drawing/2017/decorative" val="1"/>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1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60" name="Content Placeholder 59">
            <a:extLst>
              <a:ext uri="{FF2B5EF4-FFF2-40B4-BE49-F238E27FC236}">
                <a16:creationId xmlns:a16="http://schemas.microsoft.com/office/drawing/2014/main" id="{7981D300-0E0D-4D28-B65F-632405930318}"/>
              </a:ext>
            </a:extLst>
          </p:cNvPr>
          <p:cNvSpPr>
            <a:spLocks noGrp="1"/>
          </p:cNvSpPr>
          <p:nvPr>
            <p:ph sz="quarter" idx="14"/>
          </p:nvPr>
        </p:nvSpPr>
        <p:spPr>
          <a:xfrm>
            <a:off x="4805680" y="2705527"/>
            <a:ext cx="2159000" cy="1200329"/>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a:rPr>
              <a:t>Provides guaranteed </a:t>
            </a:r>
            <a:r>
              <a:rPr lang="en-US" sz="1600" dirty="0">
                <a:solidFill>
                  <a:srgbClr val="0078D7"/>
                </a:solidFill>
                <a:latin typeface="Segoe UI Semilight"/>
              </a:rPr>
              <a:t>single digit millisecond latency at 99</a:t>
            </a:r>
            <a:r>
              <a:rPr lang="en-US" sz="1600" baseline="30000" dirty="0">
                <a:solidFill>
                  <a:srgbClr val="0078D7"/>
                </a:solidFill>
                <a:latin typeface="Segoe UI Semilight"/>
              </a:rPr>
              <a:t>th</a:t>
            </a:r>
            <a:r>
              <a:rPr lang="en-US" sz="1600" dirty="0">
                <a:solidFill>
                  <a:srgbClr val="0078D7"/>
                </a:solidFill>
                <a:latin typeface="Segoe UI Semilight"/>
              </a:rPr>
              <a:t> percentile worldwide</a:t>
            </a:r>
            <a:endParaRPr lang="en-US" dirty="0"/>
          </a:p>
        </p:txBody>
      </p:sp>
      <p:sp>
        <p:nvSpPr>
          <p:cNvPr id="25" name="Freeform 5">
            <a:extLst>
              <a:ext uri="{FF2B5EF4-FFF2-40B4-BE49-F238E27FC236}">
                <a16:creationId xmlns:a16="http://schemas.microsoft.com/office/drawing/2014/main" id="{E53F5E30-CE6A-4CE1-86CA-8A9DFE560E6D}"/>
              </a:ext>
              <a:ext uri="{C183D7F6-B498-43B3-948B-1728B52AA6E4}">
                <adec:decorative xmlns:adec="http://schemas.microsoft.com/office/drawing/2017/decorative" val="1"/>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2" name="Content Placeholder 61">
            <a:extLst>
              <a:ext uri="{FF2B5EF4-FFF2-40B4-BE49-F238E27FC236}">
                <a16:creationId xmlns:a16="http://schemas.microsoft.com/office/drawing/2014/main" id="{23E7C50E-7401-4AE0-B3C5-33328C6B345C}"/>
              </a:ext>
            </a:extLst>
          </p:cNvPr>
          <p:cNvSpPr>
            <a:spLocks noGrp="1"/>
          </p:cNvSpPr>
          <p:nvPr>
            <p:ph sz="quarter" idx="16"/>
          </p:nvPr>
        </p:nvSpPr>
        <p:spPr>
          <a:xfrm>
            <a:off x="7105285" y="2705370"/>
            <a:ext cx="2190725" cy="815785"/>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a:rPr>
              <a:t>Natively supports </a:t>
            </a:r>
            <a:r>
              <a:rPr lang="en-US" sz="1600" dirty="0">
                <a:solidFill>
                  <a:srgbClr val="0078D7"/>
                </a:solidFill>
                <a:latin typeface="Segoe UI Semilight"/>
              </a:rPr>
              <a:t>different types of data </a:t>
            </a:r>
            <a:r>
              <a:rPr lang="en-US" sz="1600" dirty="0">
                <a:gradFill>
                  <a:gsLst>
                    <a:gs pos="2917">
                      <a:srgbClr val="505050"/>
                    </a:gs>
                    <a:gs pos="30000">
                      <a:srgbClr val="505050"/>
                    </a:gs>
                  </a:gsLst>
                  <a:lin ang="5400000" scaled="0"/>
                </a:gradFill>
                <a:latin typeface="Segoe UI Semilight"/>
              </a:rPr>
              <a:t>at massive scale</a:t>
            </a:r>
            <a:endParaRPr lang="en-US" dirty="0"/>
          </a:p>
        </p:txBody>
      </p:sp>
      <p:grpSp>
        <p:nvGrpSpPr>
          <p:cNvPr id="26" name="Group 25">
            <a:extLst>
              <a:ext uri="{FF2B5EF4-FFF2-40B4-BE49-F238E27FC236}">
                <a16:creationId xmlns:a16="http://schemas.microsoft.com/office/drawing/2014/main" id="{4DF029D3-9086-4835-B2F3-C6B0DF40B286}"/>
              </a:ext>
              <a:ext uri="{C183D7F6-B498-43B3-948B-1728B52AA6E4}">
                <adec:decorative xmlns:adec="http://schemas.microsoft.com/office/drawing/2017/decorative" val="1"/>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 uri="{C183D7F6-B498-43B3-948B-1728B52AA6E4}">
                    <adec:decorative xmlns:adec="http://schemas.microsoft.com/office/drawing/2017/decorative" val="1"/>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78A44DC5-0120-4CC4-A0A4-23DF44ABD098}"/>
                  </a:ext>
                  <a:ext uri="{C183D7F6-B498-43B3-948B-1728B52AA6E4}">
                    <adec:decorative xmlns:adec="http://schemas.microsoft.com/office/drawing/2017/decorative" val="1"/>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8" name="Star: 12 Points 27">
              <a:extLst>
                <a:ext uri="{FF2B5EF4-FFF2-40B4-BE49-F238E27FC236}">
                  <a16:creationId xmlns:a16="http://schemas.microsoft.com/office/drawing/2014/main" id="{4EEE1946-A57D-4B2C-8C82-22C90D9EF4E2}"/>
                </a:ext>
                <a:ext uri="{C183D7F6-B498-43B3-948B-1728B52AA6E4}">
                  <adec:decorative xmlns:adec="http://schemas.microsoft.com/office/drawing/2017/decorative" val="1"/>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9" name="Oval 28">
              <a:extLst>
                <a:ext uri="{FF2B5EF4-FFF2-40B4-BE49-F238E27FC236}">
                  <a16:creationId xmlns:a16="http://schemas.microsoft.com/office/drawing/2014/main" id="{95BB437C-CBA0-4AC5-8AF1-737EC46E339F}"/>
                </a:ext>
                <a:ext uri="{C183D7F6-B498-43B3-948B-1728B52AA6E4}">
                  <adec:decorative xmlns:adec="http://schemas.microsoft.com/office/drawing/2017/decorative" val="1"/>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4" name="Content Placeholder 63">
            <a:extLst>
              <a:ext uri="{FF2B5EF4-FFF2-40B4-BE49-F238E27FC236}">
                <a16:creationId xmlns:a16="http://schemas.microsoft.com/office/drawing/2014/main" id="{82973691-4286-4F0C-9687-8BFC02A0D349}"/>
              </a:ext>
            </a:extLst>
          </p:cNvPr>
          <p:cNvSpPr>
            <a:spLocks noGrp="1"/>
          </p:cNvSpPr>
          <p:nvPr>
            <p:ph sz="quarter" idx="18"/>
          </p:nvPr>
        </p:nvSpPr>
        <p:spPr>
          <a:xfrm>
            <a:off x="9411677" y="2703331"/>
            <a:ext cx="2203965" cy="1305515"/>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a:rPr>
              <a:t>Boasts </a:t>
            </a:r>
            <a:r>
              <a:rPr lang="en-US" sz="1600" dirty="0">
                <a:solidFill>
                  <a:srgbClr val="0078D7"/>
                </a:solidFill>
                <a:latin typeface="Segoe UI Semilight"/>
              </a:rPr>
              <a:t>5 well-defined consistency models </a:t>
            </a:r>
            <a:r>
              <a:rPr lang="en-US" sz="1600" dirty="0">
                <a:gradFill>
                  <a:gsLst>
                    <a:gs pos="2917">
                      <a:srgbClr val="505050"/>
                    </a:gs>
                    <a:gs pos="30000">
                      <a:srgbClr val="505050"/>
                    </a:gs>
                  </a:gsLst>
                  <a:lin ang="5400000" scaled="0"/>
                </a:gradFill>
                <a:latin typeface="Segoe UI Semilight"/>
              </a:rPr>
              <a:t>to pick the right consistency/latency/ throughput tradeoff</a:t>
            </a:r>
            <a:endParaRPr lang="en-US" dirty="0"/>
          </a:p>
        </p:txBody>
      </p:sp>
      <p:sp>
        <p:nvSpPr>
          <p:cNvPr id="32" name="building_7">
            <a:extLst>
              <a:ext uri="{FF2B5EF4-FFF2-40B4-BE49-F238E27FC236}">
                <a16:creationId xmlns:a16="http://schemas.microsoft.com/office/drawing/2014/main" id="{EA2A8FDA-B80A-4371-B202-BEA77EE2C5B3}"/>
              </a:ext>
              <a:ext uri="{C183D7F6-B498-43B3-948B-1728B52AA6E4}">
                <adec:decorative xmlns:adec="http://schemas.microsoft.com/office/drawing/2017/decorative" val="1"/>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7" name="Content Placeholder 56">
            <a:extLst>
              <a:ext uri="{FF2B5EF4-FFF2-40B4-BE49-F238E27FC236}">
                <a16:creationId xmlns:a16="http://schemas.microsoft.com/office/drawing/2014/main" id="{94672930-E722-4652-BD96-1D4171EC29E9}"/>
              </a:ext>
            </a:extLst>
          </p:cNvPr>
          <p:cNvSpPr>
            <a:spLocks noGrp="1"/>
          </p:cNvSpPr>
          <p:nvPr>
            <p:ph sz="quarter" idx="11"/>
          </p:nvPr>
        </p:nvSpPr>
        <p:spPr>
          <a:xfrm>
            <a:off x="300808" y="4975813"/>
            <a:ext cx="1796143" cy="851191"/>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a:rPr>
              <a:t>Enables </a:t>
            </a:r>
            <a:r>
              <a:rPr lang="en-US" sz="1600" dirty="0">
                <a:solidFill>
                  <a:srgbClr val="0078D7"/>
                </a:solidFill>
                <a:latin typeface="Segoe UI Semilight"/>
              </a:rPr>
              <a:t>mission critical </a:t>
            </a:r>
            <a:r>
              <a:rPr lang="en-US" sz="1600" dirty="0">
                <a:gradFill>
                  <a:gsLst>
                    <a:gs pos="2917">
                      <a:srgbClr val="505050"/>
                    </a:gs>
                    <a:gs pos="30000">
                      <a:srgbClr val="505050"/>
                    </a:gs>
                  </a:gsLst>
                  <a:lin ang="5400000" scaled="0"/>
                </a:gradFill>
                <a:latin typeface="Segoe UI Semilight"/>
              </a:rPr>
              <a:t>intelligent applications</a:t>
            </a:r>
            <a:endParaRPr lang="en-US" dirty="0"/>
          </a:p>
        </p:txBody>
      </p:sp>
      <p:sp>
        <p:nvSpPr>
          <p:cNvPr id="33" name="Freeform 146">
            <a:extLst>
              <a:ext uri="{FF2B5EF4-FFF2-40B4-BE49-F238E27FC236}">
                <a16:creationId xmlns:a16="http://schemas.microsoft.com/office/drawing/2014/main" id="{DA0CBC89-8D98-4617-B93F-A453A4504285}"/>
              </a:ext>
              <a:ext uri="{C183D7F6-B498-43B3-948B-1728B52AA6E4}">
                <adec:decorative xmlns:adec="http://schemas.microsoft.com/office/drawing/2017/decorative" val="1"/>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9" name="Content Placeholder 58">
            <a:extLst>
              <a:ext uri="{FF2B5EF4-FFF2-40B4-BE49-F238E27FC236}">
                <a16:creationId xmlns:a16="http://schemas.microsoft.com/office/drawing/2014/main" id="{CC8DFCDD-65F7-4ED3-9BC4-E87A4CC3CCF7}"/>
              </a:ext>
            </a:extLst>
          </p:cNvPr>
          <p:cNvSpPr>
            <a:spLocks noGrp="1"/>
          </p:cNvSpPr>
          <p:nvPr>
            <p:ph sz="quarter" idx="13"/>
          </p:nvPr>
        </p:nvSpPr>
        <p:spPr>
          <a:xfrm>
            <a:off x="2497416" y="4966703"/>
            <a:ext cx="2218600" cy="757130"/>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a:rPr>
              <a:t>Gives high flexibility </a:t>
            </a:r>
            <a:r>
              <a:rPr lang="en-US" sz="1600" dirty="0">
                <a:solidFill>
                  <a:srgbClr val="0078D7"/>
                </a:solidFill>
                <a:latin typeface="Segoe UI Semilight"/>
              </a:rPr>
              <a:t>to optimize for speed and cost</a:t>
            </a:r>
            <a:endParaRPr lang="en-US" dirty="0"/>
          </a:p>
        </p:txBody>
      </p:sp>
      <p:sp>
        <p:nvSpPr>
          <p:cNvPr id="34" name="Cylinder 513">
            <a:extLst>
              <a:ext uri="{FF2B5EF4-FFF2-40B4-BE49-F238E27FC236}">
                <a16:creationId xmlns:a16="http://schemas.microsoft.com/office/drawing/2014/main" id="{093B126F-DE7E-4526-A391-1D95E6DB6B12}"/>
              </a:ext>
              <a:ext uri="{C183D7F6-B498-43B3-948B-1728B52AA6E4}">
                <adec:decorative xmlns:adec="http://schemas.microsoft.com/office/drawing/2017/decorative" val="1"/>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61" name="Content Placeholder 60">
            <a:extLst>
              <a:ext uri="{FF2B5EF4-FFF2-40B4-BE49-F238E27FC236}">
                <a16:creationId xmlns:a16="http://schemas.microsoft.com/office/drawing/2014/main" id="{FCDBA50D-6D0F-4C74-B1FE-22DA78C800A6}"/>
              </a:ext>
            </a:extLst>
          </p:cNvPr>
          <p:cNvSpPr>
            <a:spLocks noGrp="1"/>
          </p:cNvSpPr>
          <p:nvPr>
            <p:ph sz="quarter" idx="15"/>
          </p:nvPr>
        </p:nvSpPr>
        <p:spPr>
          <a:xfrm>
            <a:off x="4801942" y="4967910"/>
            <a:ext cx="2113557" cy="1084761"/>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a:rPr>
              <a:t>Tackles </a:t>
            </a:r>
            <a:r>
              <a:rPr lang="en-US" sz="1600" dirty="0">
                <a:solidFill>
                  <a:srgbClr val="0078D7"/>
                </a:solidFill>
                <a:latin typeface="Segoe UI Semilight"/>
              </a:rPr>
              <a:t>big data </a:t>
            </a:r>
            <a:r>
              <a:rPr lang="en-US" sz="1600" dirty="0">
                <a:gradFill>
                  <a:gsLst>
                    <a:gs pos="2917">
                      <a:srgbClr val="505050"/>
                    </a:gs>
                    <a:gs pos="30000">
                      <a:srgbClr val="505050"/>
                    </a:gs>
                  </a:gsLst>
                  <a:lin ang="5400000" scaled="0"/>
                </a:gradFill>
                <a:latin typeface="Segoe UI Semilight"/>
              </a:rPr>
              <a:t>workloads with </a:t>
            </a:r>
            <a:r>
              <a:rPr lang="en-US" sz="1600" dirty="0">
                <a:solidFill>
                  <a:srgbClr val="0078D7"/>
                </a:solidFill>
                <a:latin typeface="Segoe UI Semilight"/>
              </a:rPr>
              <a:t>high availability and reliability</a:t>
            </a:r>
            <a:endParaRPr lang="en-US" dirty="0"/>
          </a:p>
        </p:txBody>
      </p:sp>
      <p:grpSp>
        <p:nvGrpSpPr>
          <p:cNvPr id="22" name="Group 21">
            <a:extLst>
              <a:ext uri="{FF2B5EF4-FFF2-40B4-BE49-F238E27FC236}">
                <a16:creationId xmlns:a16="http://schemas.microsoft.com/office/drawing/2014/main" id="{196F2F7C-6800-4AC4-AC9B-046BFC06DCB6}"/>
              </a:ext>
              <a:ext uri="{C183D7F6-B498-43B3-948B-1728B52AA6E4}">
                <adec:decorative xmlns:adec="http://schemas.microsoft.com/office/drawing/2017/decorative" val="1"/>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 uri="{C183D7F6-B498-43B3-948B-1728B52AA6E4}">
                  <adec:decorative xmlns:adec="http://schemas.microsoft.com/office/drawing/2017/decorative" val="1"/>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useBgFill="1">
          <p:nvSpPr>
            <p:cNvPr id="24" name="Freeform: Shape 23">
              <a:extLst>
                <a:ext uri="{FF2B5EF4-FFF2-40B4-BE49-F238E27FC236}">
                  <a16:creationId xmlns:a16="http://schemas.microsoft.com/office/drawing/2014/main" id="{2359C72F-1BF9-4E8B-86AF-E2E0C58C0215}"/>
                </a:ext>
                <a:ext uri="{C183D7F6-B498-43B3-948B-1728B52AA6E4}">
                  <adec:decorative xmlns:adec="http://schemas.microsoft.com/office/drawing/2017/decorative" val="1"/>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alibri Light" panose="020F0302020204030204"/>
                <a:ea typeface="+mn-ea"/>
                <a:cs typeface="+mn-cs"/>
              </a:endParaRPr>
            </a:p>
          </p:txBody>
        </p:sp>
      </p:grpSp>
      <p:sp>
        <p:nvSpPr>
          <p:cNvPr id="63" name="Content Placeholder 62">
            <a:extLst>
              <a:ext uri="{FF2B5EF4-FFF2-40B4-BE49-F238E27FC236}">
                <a16:creationId xmlns:a16="http://schemas.microsoft.com/office/drawing/2014/main" id="{E5ED9442-F7FD-45B2-BAE7-C7ED1CE55CBA}"/>
              </a:ext>
            </a:extLst>
          </p:cNvPr>
          <p:cNvSpPr>
            <a:spLocks noGrp="1"/>
          </p:cNvSpPr>
          <p:nvPr>
            <p:ph sz="quarter" idx="17"/>
          </p:nvPr>
        </p:nvSpPr>
        <p:spPr>
          <a:xfrm>
            <a:off x="7106446" y="4965684"/>
            <a:ext cx="1905000" cy="1110179"/>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a:rPr>
              <a:t>Provides </a:t>
            </a:r>
            <a:r>
              <a:rPr lang="en-US" sz="1600" dirty="0">
                <a:solidFill>
                  <a:srgbClr val="0078D7"/>
                </a:solidFill>
                <a:latin typeface="Segoe UI Semilight"/>
              </a:rPr>
              <a:t>multi-tenancy and enterprise-grade security</a:t>
            </a:r>
            <a:endParaRPr lang="en-US" dirty="0"/>
          </a:p>
        </p:txBody>
      </p:sp>
      <p:grpSp>
        <p:nvGrpSpPr>
          <p:cNvPr id="48" name="Group 47">
            <a:extLst>
              <a:ext uri="{FF2B5EF4-FFF2-40B4-BE49-F238E27FC236}">
                <a16:creationId xmlns:a16="http://schemas.microsoft.com/office/drawing/2014/main" id="{991A8ECC-5002-4DA1-B5AE-B392EF8134F4}"/>
              </a:ext>
              <a:ext uri="{C183D7F6-B498-43B3-948B-1728B52AA6E4}">
                <adec:decorative xmlns:adec="http://schemas.microsoft.com/office/drawing/2017/decorative" val="1"/>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 uri="{C183D7F6-B498-43B3-948B-1728B52AA6E4}">
                  <adec:decorative xmlns:adec="http://schemas.microsoft.com/office/drawing/2017/decorative" val="1"/>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149">
              <a:extLst>
                <a:ext uri="{FF2B5EF4-FFF2-40B4-BE49-F238E27FC236}">
                  <a16:creationId xmlns:a16="http://schemas.microsoft.com/office/drawing/2014/main" id="{5B383B52-B8D6-485C-85EB-C4034179AFDC}"/>
                </a:ext>
                <a:ext uri="{C183D7F6-B498-43B3-948B-1728B52AA6E4}">
                  <adec:decorative xmlns:adec="http://schemas.microsoft.com/office/drawing/2017/decorative" val="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5" name="Content Placeholder 64">
            <a:extLst>
              <a:ext uri="{FF2B5EF4-FFF2-40B4-BE49-F238E27FC236}">
                <a16:creationId xmlns:a16="http://schemas.microsoft.com/office/drawing/2014/main" id="{86AEBAA5-2887-4AC7-AE5E-FCF96C267B29}"/>
              </a:ext>
            </a:extLst>
          </p:cNvPr>
          <p:cNvSpPr>
            <a:spLocks noGrp="1"/>
          </p:cNvSpPr>
          <p:nvPr>
            <p:ph sz="quarter" idx="19"/>
          </p:nvPr>
        </p:nvSpPr>
        <p:spPr>
          <a:xfrm>
            <a:off x="9411677" y="4965685"/>
            <a:ext cx="2187862" cy="1110178"/>
          </a:xfrm>
        </p:spPr>
        <p:txBody>
          <a:bodyPr/>
          <a:lstStyle/>
          <a:p>
            <a:pPr lvl="0" defTabSz="914400">
              <a:lnSpc>
                <a:spcPct val="90000"/>
              </a:lnSpc>
              <a:spcBef>
                <a:spcPts val="0"/>
              </a:spcBef>
              <a:spcAft>
                <a:spcPts val="600"/>
              </a:spcAft>
              <a:buSzTx/>
            </a:pPr>
            <a:r>
              <a:rPr lang="en-US" sz="1600" dirty="0">
                <a:gradFill>
                  <a:gsLst>
                    <a:gs pos="2917">
                      <a:srgbClr val="505050"/>
                    </a:gs>
                    <a:gs pos="30000">
                      <a:srgbClr val="505050"/>
                    </a:gs>
                  </a:gsLst>
                  <a:lin ang="5400000" scaled="0"/>
                </a:gradFill>
                <a:latin typeface="Segoe UI Semilight"/>
              </a:rPr>
              <a:t>Naturally </a:t>
            </a:r>
            <a:r>
              <a:rPr lang="en-US" sz="1600" dirty="0">
                <a:solidFill>
                  <a:srgbClr val="0078D7"/>
                </a:solidFill>
                <a:latin typeface="Segoe UI Semilight"/>
              </a:rPr>
              <a:t>analytics-ready</a:t>
            </a:r>
            <a:r>
              <a:rPr lang="en-US" sz="1600" dirty="0">
                <a:gradFill>
                  <a:gsLst>
                    <a:gs pos="2917">
                      <a:srgbClr val="505050"/>
                    </a:gs>
                    <a:gs pos="30000">
                      <a:srgbClr val="505050"/>
                    </a:gs>
                  </a:gsLst>
                  <a:lin ang="5400000" scaled="0"/>
                </a:gradFill>
                <a:latin typeface="Segoe UI Semilight"/>
              </a:rPr>
              <a:t> and perfect for </a:t>
            </a:r>
            <a:r>
              <a:rPr lang="en-US" sz="1600" dirty="0">
                <a:solidFill>
                  <a:srgbClr val="0078D7"/>
                </a:solidFill>
                <a:latin typeface="Segoe UI Semilight"/>
              </a:rPr>
              <a:t>event-driven architectures</a:t>
            </a:r>
            <a:endParaRPr lang="en-US" dirty="0"/>
          </a:p>
        </p:txBody>
      </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bg/>
                                          </p:spTgt>
                                        </p:tgtEl>
                                        <p:attrNameLst>
                                          <p:attrName>style.visibility</p:attrName>
                                        </p:attrNameLst>
                                      </p:cBhvr>
                                      <p:to>
                                        <p:strVal val="visible"/>
                                      </p:to>
                                    </p:set>
                                    <p:anim calcmode="lin" valueType="num">
                                      <p:cBhvr additive="base">
                                        <p:cTn id="15" dur="500" fill="hold"/>
                                        <p:tgtEl>
                                          <p:spTgt spid="32">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32">
                                            <p:bg/>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7">
                                            <p:txEl>
                                              <p:pRg st="0" end="0"/>
                                            </p:txEl>
                                          </p:spTgt>
                                        </p:tgtEl>
                                        <p:attrNameLst>
                                          <p:attrName>style.visibility</p:attrName>
                                        </p:attrNameLst>
                                      </p:cBhvr>
                                      <p:to>
                                        <p:strVal val="visible"/>
                                      </p:to>
                                    </p:set>
                                    <p:anim calcmode="lin" valueType="num">
                                      <p:cBhvr additive="base">
                                        <p:cTn id="19"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0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00"/>
                                  </p:stCondLst>
                                  <p:childTnLst>
                                    <p:set>
                                      <p:cBhvr>
                                        <p:cTn id="26" dur="1" fill="hold">
                                          <p:stCondLst>
                                            <p:cond delay="0"/>
                                          </p:stCondLst>
                                        </p:cTn>
                                        <p:tgtEl>
                                          <p:spTgt spid="60">
                                            <p:txEl>
                                              <p:pRg st="0" end="0"/>
                                            </p:txEl>
                                          </p:spTgt>
                                        </p:tgtEl>
                                        <p:attrNameLst>
                                          <p:attrName>style.visibility</p:attrName>
                                        </p:attrNameLst>
                                      </p:cBhvr>
                                      <p:to>
                                        <p:strVal val="visible"/>
                                      </p:to>
                                    </p:set>
                                    <p:anim calcmode="lin" valueType="num">
                                      <p:cBhvr additive="base">
                                        <p:cTn id="27"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0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0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500" fill="hold"/>
                                        <p:tgtEl>
                                          <p:spTgt spid="61"/>
                                        </p:tgtEl>
                                        <p:attrNameLst>
                                          <p:attrName>ppt_x</p:attrName>
                                        </p:attrNameLst>
                                      </p:cBhvr>
                                      <p:tavLst>
                                        <p:tav tm="0">
                                          <p:val>
                                            <p:strVal val="#ppt_x"/>
                                          </p:val>
                                        </p:tav>
                                        <p:tav tm="100000">
                                          <p:val>
                                            <p:strVal val="#ppt_x"/>
                                          </p:val>
                                        </p:tav>
                                      </p:tavLst>
                                    </p:anim>
                                    <p:anim calcmode="lin" valueType="num">
                                      <p:cBhvr additive="base">
                                        <p:cTn id="36" dur="500" fill="hold"/>
                                        <p:tgtEl>
                                          <p:spTgt spid="6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3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300"/>
                                  </p:stCondLst>
                                  <p:childTnLst>
                                    <p:set>
                                      <p:cBhvr>
                                        <p:cTn id="42" dur="1" fill="hold">
                                          <p:stCondLst>
                                            <p:cond delay="0"/>
                                          </p:stCondLst>
                                        </p:cTn>
                                        <p:tgtEl>
                                          <p:spTgt spid="62"/>
                                        </p:tgtEl>
                                        <p:attrNameLst>
                                          <p:attrName>style.visibility</p:attrName>
                                        </p:attrNameLst>
                                      </p:cBhvr>
                                      <p:to>
                                        <p:strVal val="visible"/>
                                      </p:to>
                                    </p:set>
                                    <p:anim calcmode="lin" valueType="num">
                                      <p:cBhvr additive="base">
                                        <p:cTn id="43" dur="500" fill="hold"/>
                                        <p:tgtEl>
                                          <p:spTgt spid="62"/>
                                        </p:tgtEl>
                                        <p:attrNameLst>
                                          <p:attrName>ppt_x</p:attrName>
                                        </p:attrNameLst>
                                      </p:cBhvr>
                                      <p:tavLst>
                                        <p:tav tm="0">
                                          <p:val>
                                            <p:strVal val="#ppt_x"/>
                                          </p:val>
                                        </p:tav>
                                        <p:tav tm="100000">
                                          <p:val>
                                            <p:strVal val="#ppt_x"/>
                                          </p:val>
                                        </p:tav>
                                      </p:tavLst>
                                    </p:anim>
                                    <p:anim calcmode="lin" valueType="num">
                                      <p:cBhvr additive="base">
                                        <p:cTn id="44" dur="500" fill="hold"/>
                                        <p:tgtEl>
                                          <p:spTgt spid="6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30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300"/>
                                  </p:stCondLst>
                                  <p:childTnLst>
                                    <p:set>
                                      <p:cBhvr>
                                        <p:cTn id="50" dur="1" fill="hold">
                                          <p:stCondLst>
                                            <p:cond delay="0"/>
                                          </p:stCondLst>
                                        </p:cTn>
                                        <p:tgtEl>
                                          <p:spTgt spid="63">
                                            <p:txEl>
                                              <p:pRg st="0" end="0"/>
                                            </p:txEl>
                                          </p:spTgt>
                                        </p:tgtEl>
                                        <p:attrNameLst>
                                          <p:attrName>style.visibility</p:attrName>
                                        </p:attrNameLst>
                                      </p:cBhvr>
                                      <p:to>
                                        <p:strVal val="visible"/>
                                      </p:to>
                                    </p:set>
                                    <p:anim calcmode="lin" valueType="num">
                                      <p:cBhvr additive="base">
                                        <p:cTn id="5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40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400"/>
                                  </p:stCondLst>
                                  <p:childTnLst>
                                    <p:set>
                                      <p:cBhvr>
                                        <p:cTn id="58" dur="1" fill="hold">
                                          <p:stCondLst>
                                            <p:cond delay="0"/>
                                          </p:stCondLst>
                                        </p:cTn>
                                        <p:tgtEl>
                                          <p:spTgt spid="64">
                                            <p:txEl>
                                              <p:pRg st="0" end="0"/>
                                            </p:txEl>
                                          </p:spTgt>
                                        </p:tgtEl>
                                        <p:attrNameLst>
                                          <p:attrName>style.visibility</p:attrName>
                                        </p:attrNameLst>
                                      </p:cBhvr>
                                      <p:to>
                                        <p:strVal val="visible"/>
                                      </p:to>
                                    </p:set>
                                    <p:anim calcmode="lin" valueType="num">
                                      <p:cBhvr additive="base">
                                        <p:cTn id="59"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40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400"/>
                                  </p:stCondLst>
                                  <p:childTnLst>
                                    <p:set>
                                      <p:cBhvr>
                                        <p:cTn id="66" dur="1" fill="hold">
                                          <p:stCondLst>
                                            <p:cond delay="0"/>
                                          </p:stCondLst>
                                        </p:cTn>
                                        <p:tgtEl>
                                          <p:spTgt spid="65">
                                            <p:txEl>
                                              <p:pRg st="0" end="0"/>
                                            </p:txEl>
                                          </p:spTgt>
                                        </p:tgtEl>
                                        <p:attrNameLst>
                                          <p:attrName>style.visibility</p:attrName>
                                        </p:attrNameLst>
                                      </p:cBhvr>
                                      <p:to>
                                        <p:strVal val="visible"/>
                                      </p:to>
                                    </p:set>
                                    <p:anim calcmode="lin" valueType="num">
                                      <p:cBhvr additive="base">
                                        <p:cTn id="67"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0" grpId="0" build="p"/>
      <p:bldP spid="25" grpId="0" animBg="1"/>
      <p:bldP spid="62" grpId="0"/>
      <p:bldP spid="64" grpId="0" build="p"/>
      <p:bldP spid="32" grpId="0" uiExpand="1" build="p" animBg="1"/>
      <p:bldP spid="57" grpId="0" build="p"/>
      <p:bldP spid="34" grpId="0" animBg="1"/>
      <p:bldP spid="61" grpId="0"/>
      <p:bldP spid="63" grpId="0" build="p"/>
      <p:bldP spid="6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33781"/>
            <a:ext cx="7208824" cy="565349"/>
          </a:xfrm>
        </p:spPr>
        <p:txBody>
          <a:bodyPr>
            <a:noAutofit/>
          </a:bodyPr>
          <a:lstStyle/>
          <a:p>
            <a:pPr algn="l">
              <a:spcBef>
                <a:spcPts val="1000"/>
              </a:spcBef>
            </a:pPr>
            <a:r>
              <a:rPr lang="en-US" dirty="0"/>
              <a:t>Powering global solutions</a:t>
            </a:r>
            <a:endParaRPr lang="en-US" sz="2400" dirty="0">
              <a:solidFill>
                <a:schemeClr val="accent1"/>
              </a:solidFill>
            </a:endParaRPr>
          </a:p>
        </p:txBody>
      </p:sp>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266920" y="1087339"/>
            <a:ext cx="7982380" cy="1067374"/>
          </a:xfrm>
        </p:spPr>
        <p:txBody>
          <a:bodyPr/>
          <a:lstStyle/>
          <a:p>
            <a:pPr marL="0" indent="0">
              <a:buNone/>
            </a:pPr>
            <a:r>
              <a:rPr lang="en-US" sz="1600" spc="50" dirty="0"/>
              <a:t>Azure Cosmos DB was built to support modern app patterns and use cases.</a:t>
            </a:r>
          </a:p>
          <a:p>
            <a:pPr marL="0" indent="0">
              <a:spcBef>
                <a:spcPts val="1000"/>
              </a:spcBef>
              <a:buNone/>
            </a:pPr>
            <a:r>
              <a:rPr lang="en-US" sz="1600" spc="50" dirty="0"/>
              <a:t>It enables industry-leading organizations to unlock the value of data, and respond to global customers and changing business dynamics in real-time.</a:t>
            </a:r>
          </a:p>
        </p:txBody>
      </p:sp>
      <p:sp>
        <p:nvSpPr>
          <p:cNvPr id="6" name="Freeform: Shape 5">
            <a:extLst>
              <a:ext uri="{FF2B5EF4-FFF2-40B4-BE49-F238E27FC236}">
                <a16:creationId xmlns:a16="http://schemas.microsoft.com/office/drawing/2014/main" id="{C8115A48-79FC-4BD4-8EBA-340A95E1E34F}"/>
              </a:ext>
              <a:ext uri="{C183D7F6-B498-43B3-948B-1728B52AA6E4}">
                <adec:decorative xmlns:adec="http://schemas.microsoft.com/office/drawing/2017/decorative" val="1"/>
              </a:ext>
            </a:extLst>
          </p:cNvPr>
          <p:cNvSpPr/>
          <p:nvPr/>
        </p:nvSpPr>
        <p:spPr>
          <a:xfrm>
            <a:off x="26923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endParaRPr>
          </a:p>
        </p:txBody>
      </p:sp>
      <p:sp>
        <p:nvSpPr>
          <p:cNvPr id="14" name="globe_4">
            <a:extLst>
              <a:ext uri="{FF2B5EF4-FFF2-40B4-BE49-F238E27FC236}">
                <a16:creationId xmlns:a16="http://schemas.microsoft.com/office/drawing/2014/main" id="{B2994CA9-887C-4872-A759-0E4589D05F08}"/>
              </a:ext>
              <a:ext uri="{C183D7F6-B498-43B3-948B-1728B52AA6E4}">
                <adec:decorative xmlns:adec="http://schemas.microsoft.com/office/drawing/2017/decorative" val="1"/>
              </a:ext>
            </a:extLst>
          </p:cNvPr>
          <p:cNvSpPr>
            <a:spLocks noChangeAspect="1" noEditPoints="1"/>
          </p:cNvSpPr>
          <p:nvPr/>
        </p:nvSpPr>
        <p:spPr bwMode="auto">
          <a:xfrm>
            <a:off x="789908" y="3087941"/>
            <a:ext cx="751510" cy="76094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 name="Content Placeholder 2">
            <a:extLst>
              <a:ext uri="{FF2B5EF4-FFF2-40B4-BE49-F238E27FC236}">
                <a16:creationId xmlns:a16="http://schemas.microsoft.com/office/drawing/2014/main" id="{6DD7CBF1-AC08-4AFC-B88F-735BE2C80339}"/>
              </a:ext>
            </a:extLst>
          </p:cNvPr>
          <p:cNvSpPr>
            <a:spLocks noGrp="1"/>
          </p:cNvSpPr>
          <p:nvPr>
            <p:ph sz="quarter" idx="11"/>
          </p:nvPr>
        </p:nvSpPr>
        <p:spPr>
          <a:xfrm>
            <a:off x="256538" y="4416448"/>
            <a:ext cx="1792849" cy="586071"/>
          </a:xfrm>
        </p:spPr>
        <p:txBody>
          <a:bodyPr/>
          <a:lstStyle/>
          <a:p>
            <a:pPr marL="0" lvl="1" indent="0" defTabSz="762000">
              <a:lnSpc>
                <a:spcPct val="107000"/>
              </a:lnSpc>
              <a:spcBef>
                <a:spcPts val="0"/>
              </a:spcBef>
              <a:spcAft>
                <a:spcPts val="600"/>
              </a:spcAft>
              <a:buClr>
                <a:srgbClr val="0078D7"/>
              </a:buClr>
              <a:buNone/>
            </a:pPr>
            <a:r>
              <a:rPr lang="en-US" sz="1200" b="1" dirty="0">
                <a:solidFill>
                  <a:srgbClr val="0067B7"/>
                </a:solidFill>
                <a:latin typeface="Segoe UI Semibold" charset="0"/>
                <a:ea typeface="Segoe UI Semibold" charset="0"/>
                <a:cs typeface="Segoe UI Semibold" charset="0"/>
              </a:rPr>
              <a:t>Data distributed and available globally</a:t>
            </a:r>
            <a:endParaRPr lang="en-US" dirty="0">
              <a:solidFill>
                <a:srgbClr val="0067B7"/>
              </a:solidFill>
            </a:endParaRPr>
          </a:p>
        </p:txBody>
      </p:sp>
      <p:sp>
        <p:nvSpPr>
          <p:cNvPr id="60" name="Content Placeholder 59">
            <a:extLst>
              <a:ext uri="{FF2B5EF4-FFF2-40B4-BE49-F238E27FC236}">
                <a16:creationId xmlns:a16="http://schemas.microsoft.com/office/drawing/2014/main" id="{EA7860E8-0F61-4E54-ABFC-F7BB36240C07}"/>
              </a:ext>
            </a:extLst>
          </p:cNvPr>
          <p:cNvSpPr>
            <a:spLocks noGrp="1"/>
          </p:cNvSpPr>
          <p:nvPr>
            <p:ph sz="quarter" idx="12"/>
          </p:nvPr>
        </p:nvSpPr>
        <p:spPr>
          <a:xfrm>
            <a:off x="256538" y="5328519"/>
            <a:ext cx="1699414" cy="528849"/>
          </a:xfrm>
        </p:spPr>
        <p:txBody>
          <a:bodyPr/>
          <a:lstStyle/>
          <a:p>
            <a:pPr marL="0" lvl="1" indent="0" defTabSz="711200">
              <a:lnSpc>
                <a:spcPct val="90000"/>
              </a:lnSpc>
              <a:spcBef>
                <a:spcPct val="0"/>
              </a:spcBef>
              <a:spcAft>
                <a:spcPct val="15000"/>
              </a:spcAft>
              <a:buSzTx/>
              <a:buNone/>
            </a:pPr>
            <a:r>
              <a:rPr lang="en-US" sz="1200" dirty="0">
                <a:solidFill>
                  <a:srgbClr val="505050"/>
                </a:solidFill>
              </a:rPr>
              <a:t>Puts data where your users are</a:t>
            </a:r>
            <a:endParaRPr lang="en-US" dirty="0"/>
          </a:p>
        </p:txBody>
      </p:sp>
      <p:sp>
        <p:nvSpPr>
          <p:cNvPr id="7" name="Freeform: Shape 6">
            <a:extLst>
              <a:ext uri="{FF2B5EF4-FFF2-40B4-BE49-F238E27FC236}">
                <a16:creationId xmlns:a16="http://schemas.microsoft.com/office/drawing/2014/main" id="{7962018F-8E8A-4F6F-8456-9A50EA413A78}"/>
              </a:ext>
              <a:ext uri="{C183D7F6-B498-43B3-948B-1728B52AA6E4}">
                <adec:decorative xmlns:adec="http://schemas.microsoft.com/office/drawing/2017/decorative" val="1"/>
              </a:ext>
            </a:extLst>
          </p:cNvPr>
          <p:cNvSpPr/>
          <p:nvPr/>
        </p:nvSpPr>
        <p:spPr>
          <a:xfrm>
            <a:off x="224137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endParaRPr>
          </a:p>
        </p:txBody>
      </p:sp>
      <p:grpSp>
        <p:nvGrpSpPr>
          <p:cNvPr id="19" name="Group 14">
            <a:extLst>
              <a:ext uri="{FF2B5EF4-FFF2-40B4-BE49-F238E27FC236}">
                <a16:creationId xmlns:a16="http://schemas.microsoft.com/office/drawing/2014/main" id="{6E7FC586-57B9-4BD8-B987-E24CC1982F15}"/>
              </a:ext>
              <a:ext uri="{C183D7F6-B498-43B3-948B-1728B52AA6E4}">
                <adec:decorative xmlns:adec="http://schemas.microsoft.com/office/drawing/2017/decorative" val="1"/>
              </a:ext>
            </a:extLst>
          </p:cNvPr>
          <p:cNvGrpSpPr>
            <a:grpSpLocks noChangeAspect="1"/>
          </p:cNvGrpSpPr>
          <p:nvPr/>
        </p:nvGrpSpPr>
        <p:grpSpPr bwMode="auto">
          <a:xfrm>
            <a:off x="2656686" y="3188655"/>
            <a:ext cx="962224" cy="559514"/>
            <a:chOff x="-491" y="1145"/>
            <a:chExt cx="270" cy="157"/>
          </a:xfrm>
        </p:grpSpPr>
        <p:sp>
          <p:nvSpPr>
            <p:cNvPr id="20" name="Oval 15">
              <a:extLst>
                <a:ext uri="{FF2B5EF4-FFF2-40B4-BE49-F238E27FC236}">
                  <a16:creationId xmlns:a16="http://schemas.microsoft.com/office/drawing/2014/main" id="{442BAB8D-F662-4F4E-A25F-EAA826EB2EBE}"/>
                </a:ext>
                <a:ext uri="{C183D7F6-B498-43B3-948B-1728B52AA6E4}">
                  <adec:decorative xmlns:adec="http://schemas.microsoft.com/office/drawing/2017/decorative" val="1"/>
                </a:ext>
              </a:extLst>
            </p:cNvPr>
            <p:cNvSpPr>
              <a:spLocks noChangeArrowheads="1"/>
            </p:cNvSpPr>
            <p:nvPr/>
          </p:nvSpPr>
          <p:spPr bwMode="auto">
            <a:xfrm>
              <a:off x="-472" y="1145"/>
              <a:ext cx="89" cy="9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C1DEB8C-008D-46EA-9A18-CE37F78A1583}"/>
                </a:ext>
                <a:ext uri="{C183D7F6-B498-43B3-948B-1728B52AA6E4}">
                  <adec:decorative xmlns:adec="http://schemas.microsoft.com/office/drawing/2017/decorative" val="1"/>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 name="Freeform 17">
              <a:extLst>
                <a:ext uri="{FF2B5EF4-FFF2-40B4-BE49-F238E27FC236}">
                  <a16:creationId xmlns:a16="http://schemas.microsoft.com/office/drawing/2014/main" id="{92985FEE-3D79-473C-AA8D-D9560B73CE6A}"/>
                </a:ext>
                <a:ext uri="{C183D7F6-B498-43B3-948B-1728B52AA6E4}">
                  <adec:decorative xmlns:adec="http://schemas.microsoft.com/office/drawing/2017/decorative" val="1"/>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Line 18">
              <a:extLst>
                <a:ext uri="{FF2B5EF4-FFF2-40B4-BE49-F238E27FC236}">
                  <a16:creationId xmlns:a16="http://schemas.microsoft.com/office/drawing/2014/main" id="{BB2D7685-3699-475E-96EA-68AB00A8229C}"/>
                </a:ext>
                <a:ext uri="{C183D7F6-B498-43B3-948B-1728B52AA6E4}">
                  <adec:decorative xmlns:adec="http://schemas.microsoft.com/office/drawing/2017/decorative" val="1"/>
                </a:ext>
              </a:extLst>
            </p:cNvPr>
            <p:cNvSpPr>
              <a:spLocks noChangeShapeType="1"/>
            </p:cNvSpPr>
            <p:nvPr/>
          </p:nvSpPr>
          <p:spPr bwMode="auto">
            <a:xfrm flipV="1">
              <a:off x="-339" y="1261"/>
              <a:ext cx="0" cy="32"/>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 name="Freeform 19">
              <a:extLst>
                <a:ext uri="{FF2B5EF4-FFF2-40B4-BE49-F238E27FC236}">
                  <a16:creationId xmlns:a16="http://schemas.microsoft.com/office/drawing/2014/main" id="{CD775DE6-C508-4C3A-8D03-160F72FE4B5D}"/>
                </a:ext>
                <a:ext uri="{C183D7F6-B498-43B3-948B-1728B52AA6E4}">
                  <adec:decorative xmlns:adec="http://schemas.microsoft.com/office/drawing/2017/decorative" val="1"/>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Line 20">
              <a:extLst>
                <a:ext uri="{FF2B5EF4-FFF2-40B4-BE49-F238E27FC236}">
                  <a16:creationId xmlns:a16="http://schemas.microsoft.com/office/drawing/2014/main" id="{92CB56BD-138C-45F3-93DB-E97EE0DD81B9}"/>
                </a:ext>
                <a:ext uri="{C183D7F6-B498-43B3-948B-1728B52AA6E4}">
                  <adec:decorative xmlns:adec="http://schemas.microsoft.com/office/drawing/2017/decorative" val="1"/>
                </a:ext>
              </a:extLst>
            </p:cNvPr>
            <p:cNvSpPr>
              <a:spLocks noChangeShapeType="1"/>
            </p:cNvSpPr>
            <p:nvPr/>
          </p:nvSpPr>
          <p:spPr bwMode="auto">
            <a:xfrm flipH="1">
              <a:off x="-367" y="1293"/>
              <a:ext cx="6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Line 21">
              <a:extLst>
                <a:ext uri="{FF2B5EF4-FFF2-40B4-BE49-F238E27FC236}">
                  <a16:creationId xmlns:a16="http://schemas.microsoft.com/office/drawing/2014/main" id="{BE9E1E27-A9BA-4281-82A8-5AA49D2FE92B}"/>
                </a:ext>
                <a:ext uri="{C183D7F6-B498-43B3-948B-1728B52AA6E4}">
                  <adec:decorative xmlns:adec="http://schemas.microsoft.com/office/drawing/2017/decorative" val="1"/>
                </a:ext>
              </a:extLst>
            </p:cNvPr>
            <p:cNvSpPr>
              <a:spLocks noChangeShapeType="1"/>
            </p:cNvSpPr>
            <p:nvPr/>
          </p:nvSpPr>
          <p:spPr bwMode="auto">
            <a:xfrm flipH="1">
              <a:off x="-265" y="1219"/>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Line 22">
              <a:extLst>
                <a:ext uri="{FF2B5EF4-FFF2-40B4-BE49-F238E27FC236}">
                  <a16:creationId xmlns:a16="http://schemas.microsoft.com/office/drawing/2014/main" id="{35EDA2B3-5654-4EE0-88C8-C2227E29A459}"/>
                </a:ext>
                <a:ext uri="{C183D7F6-B498-43B3-948B-1728B52AA6E4}">
                  <adec:decorative xmlns:adec="http://schemas.microsoft.com/office/drawing/2017/decorative" val="1"/>
                </a:ext>
              </a:extLst>
            </p:cNvPr>
            <p:cNvSpPr>
              <a:spLocks noChangeShapeType="1"/>
            </p:cNvSpPr>
            <p:nvPr/>
          </p:nvSpPr>
          <p:spPr bwMode="auto">
            <a:xfrm flipH="1">
              <a:off x="-265" y="1248"/>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23">
              <a:extLst>
                <a:ext uri="{FF2B5EF4-FFF2-40B4-BE49-F238E27FC236}">
                  <a16:creationId xmlns:a16="http://schemas.microsoft.com/office/drawing/2014/main" id="{4F22E176-692F-42BB-9361-CA532DB61B20}"/>
                </a:ext>
                <a:ext uri="{C183D7F6-B498-43B3-948B-1728B52AA6E4}">
                  <adec:decorative xmlns:adec="http://schemas.microsoft.com/office/drawing/2017/decorative" val="1"/>
                </a:ext>
              </a:extLst>
            </p:cNvPr>
            <p:cNvSpPr>
              <a:spLocks noChangeShapeType="1"/>
            </p:cNvSpPr>
            <p:nvPr/>
          </p:nvSpPr>
          <p:spPr bwMode="auto">
            <a:xfrm>
              <a:off x="-358" y="1195"/>
              <a:ext cx="19" cy="3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24">
              <a:extLst>
                <a:ext uri="{FF2B5EF4-FFF2-40B4-BE49-F238E27FC236}">
                  <a16:creationId xmlns:a16="http://schemas.microsoft.com/office/drawing/2014/main" id="{863023F6-8F2F-4CD8-B600-FBA9AF56DCBB}"/>
                </a:ext>
                <a:ext uri="{C183D7F6-B498-43B3-948B-1728B52AA6E4}">
                  <adec:decorative xmlns:adec="http://schemas.microsoft.com/office/drawing/2017/decorative" val="1"/>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1" name="Content Placeholder 60">
            <a:extLst>
              <a:ext uri="{FF2B5EF4-FFF2-40B4-BE49-F238E27FC236}">
                <a16:creationId xmlns:a16="http://schemas.microsoft.com/office/drawing/2014/main" id="{9019F498-565A-4881-B1B8-19F5588C2BBA}"/>
              </a:ext>
            </a:extLst>
          </p:cNvPr>
          <p:cNvSpPr>
            <a:spLocks noGrp="1"/>
          </p:cNvSpPr>
          <p:nvPr>
            <p:ph sz="quarter" idx="13"/>
          </p:nvPr>
        </p:nvSpPr>
        <p:spPr>
          <a:xfrm>
            <a:off x="2233182" y="4419184"/>
            <a:ext cx="1879600" cy="565348"/>
          </a:xfrm>
        </p:spPr>
        <p:txBody>
          <a:bodyPr/>
          <a:lstStyle/>
          <a:p>
            <a:pPr marL="0" lvl="1" indent="0" defTabSz="762000">
              <a:lnSpc>
                <a:spcPct val="107000"/>
              </a:lnSpc>
              <a:spcBef>
                <a:spcPts val="0"/>
              </a:spcBef>
              <a:spcAft>
                <a:spcPts val="600"/>
              </a:spcAft>
              <a:buClr>
                <a:srgbClr val="0078D7"/>
              </a:buClr>
              <a:buNone/>
            </a:pPr>
            <a:r>
              <a:rPr lang="en-US" sz="1200" b="1" dirty="0">
                <a:solidFill>
                  <a:srgbClr val="0067B7"/>
                </a:solidFill>
                <a:latin typeface="Segoe UI Semibold" charset="0"/>
                <a:ea typeface="Segoe UI Semibold" charset="0"/>
                <a:cs typeface="Segoe UI Semibold" charset="0"/>
              </a:rPr>
              <a:t>Build real-time customer experiences</a:t>
            </a:r>
            <a:endParaRPr lang="en-US" dirty="0">
              <a:solidFill>
                <a:srgbClr val="0067B7"/>
              </a:solidFill>
            </a:endParaRPr>
          </a:p>
        </p:txBody>
      </p:sp>
      <p:sp>
        <p:nvSpPr>
          <p:cNvPr id="62" name="Content Placeholder 61">
            <a:extLst>
              <a:ext uri="{FF2B5EF4-FFF2-40B4-BE49-F238E27FC236}">
                <a16:creationId xmlns:a16="http://schemas.microsoft.com/office/drawing/2014/main" id="{7153B018-58E7-4F2E-8588-14EFB3AF7B63}"/>
              </a:ext>
            </a:extLst>
          </p:cNvPr>
          <p:cNvSpPr>
            <a:spLocks noGrp="1"/>
          </p:cNvSpPr>
          <p:nvPr>
            <p:ph sz="quarter" idx="14"/>
          </p:nvPr>
        </p:nvSpPr>
        <p:spPr>
          <a:xfrm>
            <a:off x="2237426" y="5326314"/>
            <a:ext cx="1879600" cy="849463"/>
          </a:xfrm>
        </p:spPr>
        <p:txBody>
          <a:bodyPr/>
          <a:lstStyle/>
          <a:p>
            <a:pPr marL="0" lvl="1" indent="0" defTabSz="711200">
              <a:lnSpc>
                <a:spcPct val="90000"/>
              </a:lnSpc>
              <a:spcBef>
                <a:spcPct val="0"/>
              </a:spcBef>
              <a:spcAft>
                <a:spcPct val="15000"/>
              </a:spcAft>
              <a:buSzTx/>
              <a:buNone/>
            </a:pPr>
            <a:r>
              <a:rPr lang="en-US" sz="1200" dirty="0">
                <a:solidFill>
                  <a:srgbClr val="505050"/>
                </a:solidFill>
              </a:rPr>
              <a:t>Enable latency-sensitive personalization, bidding, and fraud detection.</a:t>
            </a:r>
            <a:endParaRPr lang="en-US" dirty="0"/>
          </a:p>
        </p:txBody>
      </p:sp>
      <p:sp>
        <p:nvSpPr>
          <p:cNvPr id="8" name="Freeform: Shape 7">
            <a:extLst>
              <a:ext uri="{FF2B5EF4-FFF2-40B4-BE49-F238E27FC236}">
                <a16:creationId xmlns:a16="http://schemas.microsoft.com/office/drawing/2014/main" id="{54FF628B-6CC3-462E-AF13-3E1490D9B525}"/>
              </a:ext>
              <a:ext uri="{C183D7F6-B498-43B3-948B-1728B52AA6E4}">
                <adec:decorative xmlns:adec="http://schemas.microsoft.com/office/drawing/2017/decorative" val="1"/>
              </a:ext>
            </a:extLst>
          </p:cNvPr>
          <p:cNvSpPr/>
          <p:nvPr/>
        </p:nvSpPr>
        <p:spPr>
          <a:xfrm>
            <a:off x="421350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DC3D2208-E485-4BEB-8F2E-D5D3318E4E77}"/>
              </a:ext>
              <a:ext uri="{C183D7F6-B498-43B3-948B-1728B52AA6E4}">
                <adec:decorative xmlns:adec="http://schemas.microsoft.com/office/drawing/2017/decorative" val="1"/>
              </a:ext>
            </a:extLst>
          </p:cNvPr>
          <p:cNvGrpSpPr/>
          <p:nvPr/>
        </p:nvGrpSpPr>
        <p:grpSpPr>
          <a:xfrm>
            <a:off x="4690226" y="3223339"/>
            <a:ext cx="839414" cy="490146"/>
            <a:chOff x="8167676" y="757688"/>
            <a:chExt cx="366650" cy="214092"/>
          </a:xfrm>
        </p:grpSpPr>
        <p:sp>
          <p:nvSpPr>
            <p:cNvPr id="16" name="Freeform 77">
              <a:extLst>
                <a:ext uri="{FF2B5EF4-FFF2-40B4-BE49-F238E27FC236}">
                  <a16:creationId xmlns:a16="http://schemas.microsoft.com/office/drawing/2014/main" id="{8AEB0D30-F563-4E6B-81CD-0821477D1C71}"/>
                </a:ext>
                <a:ext uri="{C183D7F6-B498-43B3-948B-1728B52AA6E4}">
                  <adec:decorative xmlns:adec="http://schemas.microsoft.com/office/drawing/2017/decorative" val="1"/>
                </a:ext>
              </a:extLst>
            </p:cNvPr>
            <p:cNvSpPr>
              <a:spLocks/>
            </p:cNvSpPr>
            <p:nvPr/>
          </p:nvSpPr>
          <p:spPr bwMode="auto">
            <a:xfrm>
              <a:off x="8167676" y="757688"/>
              <a:ext cx="366650" cy="21409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78">
              <a:extLst>
                <a:ext uri="{FF2B5EF4-FFF2-40B4-BE49-F238E27FC236}">
                  <a16:creationId xmlns:a16="http://schemas.microsoft.com/office/drawing/2014/main" id="{D38254AC-422B-4951-AF56-1C283EBB368B}"/>
                </a:ext>
                <a:ext uri="{C183D7F6-B498-43B3-948B-1728B52AA6E4}">
                  <adec:decorative xmlns:adec="http://schemas.microsoft.com/office/drawing/2017/decorative" val="1"/>
                </a:ext>
              </a:extLst>
            </p:cNvPr>
            <p:cNvSpPr>
              <a:spLocks/>
            </p:cNvSpPr>
            <p:nvPr/>
          </p:nvSpPr>
          <p:spPr bwMode="auto">
            <a:xfrm>
              <a:off x="8342027" y="810249"/>
              <a:ext cx="17948" cy="19230"/>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3" name="Content Placeholder 62">
            <a:extLst>
              <a:ext uri="{FF2B5EF4-FFF2-40B4-BE49-F238E27FC236}">
                <a16:creationId xmlns:a16="http://schemas.microsoft.com/office/drawing/2014/main" id="{02D8070F-E13B-4BBF-A345-1522D0C07798}"/>
              </a:ext>
            </a:extLst>
          </p:cNvPr>
          <p:cNvSpPr>
            <a:spLocks noGrp="1"/>
          </p:cNvSpPr>
          <p:nvPr>
            <p:ph sz="quarter" idx="15"/>
          </p:nvPr>
        </p:nvSpPr>
        <p:spPr>
          <a:xfrm>
            <a:off x="4201402" y="4418362"/>
            <a:ext cx="1648972" cy="565348"/>
          </a:xfrm>
        </p:spPr>
        <p:txBody>
          <a:bodyPr/>
          <a:lstStyle/>
          <a:p>
            <a:pPr marL="0" lvl="1" indent="0" defTabSz="762000">
              <a:lnSpc>
                <a:spcPct val="107000"/>
              </a:lnSpc>
              <a:spcBef>
                <a:spcPts val="0"/>
              </a:spcBef>
              <a:spcAft>
                <a:spcPts val="600"/>
              </a:spcAft>
              <a:buClr>
                <a:srgbClr val="0078D7"/>
              </a:buClr>
              <a:buNone/>
            </a:pPr>
            <a:r>
              <a:rPr lang="en-US" sz="1200" b="1" dirty="0">
                <a:solidFill>
                  <a:srgbClr val="0067B7"/>
                </a:solidFill>
                <a:latin typeface="Segoe UI Semibold" charset="0"/>
                <a:ea typeface="Segoe UI Semibold" charset="0"/>
                <a:cs typeface="Segoe UI Semibold" charset="0"/>
              </a:rPr>
              <a:t>Ideal for gaming, </a:t>
            </a:r>
            <a:br>
              <a:rPr lang="en-US" sz="1200" b="1" dirty="0">
                <a:solidFill>
                  <a:srgbClr val="0067B7"/>
                </a:solidFill>
                <a:latin typeface="Segoe UI Semibold" charset="0"/>
                <a:ea typeface="Segoe UI Semibold" charset="0"/>
                <a:cs typeface="Segoe UI Semibold" charset="0"/>
              </a:rPr>
            </a:br>
            <a:r>
              <a:rPr lang="en-US" sz="1200" b="1" dirty="0">
                <a:solidFill>
                  <a:srgbClr val="0067B7"/>
                </a:solidFill>
                <a:latin typeface="Segoe UI Semibold" charset="0"/>
                <a:ea typeface="Segoe UI Semibold" charset="0"/>
                <a:cs typeface="Segoe UI Semibold" charset="0"/>
              </a:rPr>
              <a:t>IoT &amp; eCommerce</a:t>
            </a:r>
            <a:endParaRPr lang="en-US" dirty="0">
              <a:solidFill>
                <a:srgbClr val="0067B7"/>
              </a:solidFill>
            </a:endParaRPr>
          </a:p>
        </p:txBody>
      </p:sp>
      <p:sp>
        <p:nvSpPr>
          <p:cNvPr id="64" name="Content Placeholder 63">
            <a:extLst>
              <a:ext uri="{FF2B5EF4-FFF2-40B4-BE49-F238E27FC236}">
                <a16:creationId xmlns:a16="http://schemas.microsoft.com/office/drawing/2014/main" id="{8A79D8AB-3E1D-42CC-834F-019C3EF2A7B4}"/>
              </a:ext>
            </a:extLst>
          </p:cNvPr>
          <p:cNvSpPr>
            <a:spLocks noGrp="1"/>
          </p:cNvSpPr>
          <p:nvPr>
            <p:ph sz="quarter" idx="16"/>
          </p:nvPr>
        </p:nvSpPr>
        <p:spPr>
          <a:xfrm>
            <a:off x="4202623" y="5323725"/>
            <a:ext cx="1648813" cy="659237"/>
          </a:xfrm>
        </p:spPr>
        <p:txBody>
          <a:bodyPr/>
          <a:lstStyle/>
          <a:p>
            <a:pPr marL="0" lvl="1" indent="0" defTabSz="711200">
              <a:lnSpc>
                <a:spcPct val="90000"/>
              </a:lnSpc>
              <a:spcBef>
                <a:spcPct val="0"/>
              </a:spcBef>
              <a:spcAft>
                <a:spcPct val="15000"/>
              </a:spcAft>
              <a:buSzTx/>
              <a:buNone/>
            </a:pPr>
            <a:r>
              <a:rPr lang="en-US" sz="1200" dirty="0">
                <a:solidFill>
                  <a:srgbClr val="505050"/>
                </a:solidFill>
              </a:rPr>
              <a:t>Predictable and fast service, even during traffic spikes</a:t>
            </a:r>
            <a:endParaRPr lang="en-US" dirty="0"/>
          </a:p>
        </p:txBody>
      </p:sp>
      <p:sp>
        <p:nvSpPr>
          <p:cNvPr id="9" name="Freeform: Shape 8">
            <a:extLst>
              <a:ext uri="{FF2B5EF4-FFF2-40B4-BE49-F238E27FC236}">
                <a16:creationId xmlns:a16="http://schemas.microsoft.com/office/drawing/2014/main" id="{244CDC8F-E742-4A60-A101-D7F2F8D9210B}"/>
              </a:ext>
              <a:ext uri="{C183D7F6-B498-43B3-948B-1728B52AA6E4}">
                <adec:decorative xmlns:adec="http://schemas.microsoft.com/office/drawing/2017/decorative" val="1"/>
              </a:ext>
            </a:extLst>
          </p:cNvPr>
          <p:cNvSpPr/>
          <p:nvPr/>
        </p:nvSpPr>
        <p:spPr>
          <a:xfrm>
            <a:off x="618564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endParaRPr>
          </a:p>
        </p:txBody>
      </p:sp>
      <p:sp>
        <p:nvSpPr>
          <p:cNvPr id="30" name="Freeform 9">
            <a:extLst>
              <a:ext uri="{FF2B5EF4-FFF2-40B4-BE49-F238E27FC236}">
                <a16:creationId xmlns:a16="http://schemas.microsoft.com/office/drawing/2014/main" id="{CFF4DBFD-F5C2-47C7-8B21-BC72890C3E05}"/>
              </a:ext>
              <a:ext uri="{C183D7F6-B498-43B3-948B-1728B52AA6E4}">
                <adec:decorative xmlns:adec="http://schemas.microsoft.com/office/drawing/2017/decorative" val="1"/>
              </a:ext>
            </a:extLst>
          </p:cNvPr>
          <p:cNvSpPr>
            <a:spLocks noEditPoints="1"/>
          </p:cNvSpPr>
          <p:nvPr/>
        </p:nvSpPr>
        <p:spPr bwMode="auto">
          <a:xfrm>
            <a:off x="6686072" y="3151530"/>
            <a:ext cx="791992" cy="633764"/>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Content Placeholder 64">
            <a:extLst>
              <a:ext uri="{FF2B5EF4-FFF2-40B4-BE49-F238E27FC236}">
                <a16:creationId xmlns:a16="http://schemas.microsoft.com/office/drawing/2014/main" id="{88941C1F-92EE-41D3-A8EB-991EB5F7D874}"/>
              </a:ext>
            </a:extLst>
          </p:cNvPr>
          <p:cNvSpPr>
            <a:spLocks noGrp="1"/>
          </p:cNvSpPr>
          <p:nvPr>
            <p:ph sz="quarter" idx="17"/>
          </p:nvPr>
        </p:nvSpPr>
        <p:spPr>
          <a:xfrm>
            <a:off x="6172944" y="4419713"/>
            <a:ext cx="1879600" cy="762966"/>
          </a:xfrm>
        </p:spPr>
        <p:txBody>
          <a:bodyPr/>
          <a:lstStyle/>
          <a:p>
            <a:pPr marL="0" lvl="1" indent="0" defTabSz="762000">
              <a:lnSpc>
                <a:spcPct val="107000"/>
              </a:lnSpc>
              <a:spcBef>
                <a:spcPts val="0"/>
              </a:spcBef>
              <a:spcAft>
                <a:spcPts val="600"/>
              </a:spcAft>
              <a:buClr>
                <a:srgbClr val="0078D7"/>
              </a:buClr>
              <a:buNone/>
            </a:pPr>
            <a:r>
              <a:rPr lang="en-US" sz="1200" b="1" dirty="0">
                <a:solidFill>
                  <a:srgbClr val="0067B7"/>
                </a:solidFill>
                <a:latin typeface="Segoe UI Semibold" charset="0"/>
                <a:ea typeface="Segoe UI Semibold" charset="0"/>
                <a:cs typeface="Segoe UI Semibold" charset="0"/>
              </a:rPr>
              <a:t>Simplified development with serverless architecture</a:t>
            </a:r>
            <a:endParaRPr lang="en-US" dirty="0">
              <a:solidFill>
                <a:srgbClr val="0067B7"/>
              </a:solidFill>
            </a:endParaRPr>
          </a:p>
        </p:txBody>
      </p:sp>
      <p:sp>
        <p:nvSpPr>
          <p:cNvPr id="66" name="Content Placeholder 65">
            <a:extLst>
              <a:ext uri="{FF2B5EF4-FFF2-40B4-BE49-F238E27FC236}">
                <a16:creationId xmlns:a16="http://schemas.microsoft.com/office/drawing/2014/main" id="{561A9A74-EF64-4785-B56B-475EE91C1295}"/>
              </a:ext>
            </a:extLst>
          </p:cNvPr>
          <p:cNvSpPr>
            <a:spLocks noGrp="1"/>
          </p:cNvSpPr>
          <p:nvPr>
            <p:ph sz="quarter" idx="18"/>
          </p:nvPr>
        </p:nvSpPr>
        <p:spPr>
          <a:xfrm>
            <a:off x="6179642" y="5326183"/>
            <a:ext cx="1879600" cy="849463"/>
          </a:xfrm>
        </p:spPr>
        <p:txBody>
          <a:bodyPr/>
          <a:lstStyle/>
          <a:p>
            <a:pPr marL="0" lvl="1" indent="0" defTabSz="711200">
              <a:lnSpc>
                <a:spcPct val="90000"/>
              </a:lnSpc>
              <a:spcBef>
                <a:spcPct val="0"/>
              </a:spcBef>
              <a:spcAft>
                <a:spcPct val="15000"/>
              </a:spcAft>
              <a:buSzTx/>
              <a:buNone/>
            </a:pPr>
            <a:r>
              <a:rPr lang="en-US" sz="1200" dirty="0">
                <a:solidFill>
                  <a:srgbClr val="505050"/>
                </a:solidFill>
              </a:rPr>
              <a:t>Fully-managed event-driven micro-services with elastic computing power</a:t>
            </a:r>
            <a:endParaRPr lang="en-US" dirty="0"/>
          </a:p>
        </p:txBody>
      </p:sp>
      <p:sp>
        <p:nvSpPr>
          <p:cNvPr id="10" name="Freeform: Shape 9">
            <a:extLst>
              <a:ext uri="{FF2B5EF4-FFF2-40B4-BE49-F238E27FC236}">
                <a16:creationId xmlns:a16="http://schemas.microsoft.com/office/drawing/2014/main" id="{60CF00A9-F41C-44A8-B87B-53E6FCA8FC56}"/>
              </a:ext>
              <a:ext uri="{C183D7F6-B498-43B3-948B-1728B52AA6E4}">
                <adec:decorative xmlns:adec="http://schemas.microsoft.com/office/drawing/2017/decorative" val="1"/>
              </a:ext>
            </a:extLst>
          </p:cNvPr>
          <p:cNvSpPr/>
          <p:nvPr/>
        </p:nvSpPr>
        <p:spPr>
          <a:xfrm>
            <a:off x="815777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400" b="1" i="0" u="none" strike="noStrike" kern="1200" cap="none" spc="100" normalizeH="0" baseline="0" noProof="0" dirty="0">
              <a:ln>
                <a:noFill/>
              </a:ln>
              <a:solidFill>
                <a:srgbClr val="0078D7"/>
              </a:solidFill>
              <a:effectLst/>
              <a:uLnTx/>
              <a:uFillTx/>
              <a:latin typeface="Segoe UI Semibold" charset="0"/>
              <a:ea typeface="+mn-ea"/>
              <a:cs typeface="Segoe UI Semibold" charset="0"/>
            </a:endParaRPr>
          </a:p>
        </p:txBody>
      </p:sp>
      <p:grpSp>
        <p:nvGrpSpPr>
          <p:cNvPr id="31" name="Group 20">
            <a:extLst>
              <a:ext uri="{FF2B5EF4-FFF2-40B4-BE49-F238E27FC236}">
                <a16:creationId xmlns:a16="http://schemas.microsoft.com/office/drawing/2014/main" id="{3ACDCA2C-15E2-477F-8C62-5983B596CF4B}"/>
              </a:ext>
              <a:ext uri="{C183D7F6-B498-43B3-948B-1728B52AA6E4}">
                <adec:decorative xmlns:adec="http://schemas.microsoft.com/office/drawing/2017/decorative" val="1"/>
              </a:ext>
            </a:extLst>
          </p:cNvPr>
          <p:cNvGrpSpPr>
            <a:grpSpLocks noChangeAspect="1"/>
          </p:cNvGrpSpPr>
          <p:nvPr/>
        </p:nvGrpSpPr>
        <p:grpSpPr bwMode="auto">
          <a:xfrm>
            <a:off x="8619553" y="3087941"/>
            <a:ext cx="869300" cy="760942"/>
            <a:chOff x="3764" y="3313"/>
            <a:chExt cx="353" cy="309"/>
          </a:xfrm>
        </p:grpSpPr>
        <p:sp>
          <p:nvSpPr>
            <p:cNvPr id="32" name="Freeform 21">
              <a:extLst>
                <a:ext uri="{FF2B5EF4-FFF2-40B4-BE49-F238E27FC236}">
                  <a16:creationId xmlns:a16="http://schemas.microsoft.com/office/drawing/2014/main" id="{31F9AAC9-4F42-494D-BEDD-4DC8F472B304}"/>
                </a:ext>
                <a:ext uri="{C183D7F6-B498-43B3-948B-1728B52AA6E4}">
                  <adec:decorative xmlns:adec="http://schemas.microsoft.com/office/drawing/2017/decorative" val="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22">
              <a:extLst>
                <a:ext uri="{FF2B5EF4-FFF2-40B4-BE49-F238E27FC236}">
                  <a16:creationId xmlns:a16="http://schemas.microsoft.com/office/drawing/2014/main" id="{B12D88E7-15D5-4972-B91B-270D153D4DB9}"/>
                </a:ext>
                <a:ext uri="{C183D7F6-B498-43B3-948B-1728B52AA6E4}">
                  <adec:decorative xmlns:adec="http://schemas.microsoft.com/office/drawing/2017/decorative" val="1"/>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23">
              <a:extLst>
                <a:ext uri="{FF2B5EF4-FFF2-40B4-BE49-F238E27FC236}">
                  <a16:creationId xmlns:a16="http://schemas.microsoft.com/office/drawing/2014/main" id="{0A8130A9-84A1-434F-8851-C8D3CE2ABCF3}"/>
                </a:ext>
                <a:ext uri="{C183D7F6-B498-43B3-948B-1728B52AA6E4}">
                  <adec:decorative xmlns:adec="http://schemas.microsoft.com/office/drawing/2017/decorative" val="1"/>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24">
              <a:extLst>
                <a:ext uri="{FF2B5EF4-FFF2-40B4-BE49-F238E27FC236}">
                  <a16:creationId xmlns:a16="http://schemas.microsoft.com/office/drawing/2014/main" id="{478A3F31-93C9-40CB-8B94-BD3FF24D49B3}"/>
                </a:ext>
                <a:ext uri="{C183D7F6-B498-43B3-948B-1728B52AA6E4}">
                  <adec:decorative xmlns:adec="http://schemas.microsoft.com/office/drawing/2017/decorative" val="1"/>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25">
              <a:extLst>
                <a:ext uri="{FF2B5EF4-FFF2-40B4-BE49-F238E27FC236}">
                  <a16:creationId xmlns:a16="http://schemas.microsoft.com/office/drawing/2014/main" id="{5BF7C355-6E84-437A-9A3B-574CAF35EE02}"/>
                </a:ext>
                <a:ext uri="{C183D7F6-B498-43B3-948B-1728B52AA6E4}">
                  <adec:decorative xmlns:adec="http://schemas.microsoft.com/office/drawing/2017/decorative" val="1"/>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 name="Freeform 26">
              <a:extLst>
                <a:ext uri="{FF2B5EF4-FFF2-40B4-BE49-F238E27FC236}">
                  <a16:creationId xmlns:a16="http://schemas.microsoft.com/office/drawing/2014/main" id="{0C6FAE8F-C93F-4EFC-B90F-B371FFF83CA3}"/>
                </a:ext>
                <a:ext uri="{C183D7F6-B498-43B3-948B-1728B52AA6E4}">
                  <adec:decorative xmlns:adec="http://schemas.microsoft.com/office/drawing/2017/decorative" val="1"/>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 name="Freeform 27">
              <a:extLst>
                <a:ext uri="{FF2B5EF4-FFF2-40B4-BE49-F238E27FC236}">
                  <a16:creationId xmlns:a16="http://schemas.microsoft.com/office/drawing/2014/main" id="{AACF19A9-BAF4-4A4D-9B09-A661E0B378F8}"/>
                </a:ext>
                <a:ext uri="{C183D7F6-B498-43B3-948B-1728B52AA6E4}">
                  <adec:decorative xmlns:adec="http://schemas.microsoft.com/office/drawing/2017/decorative" val="1"/>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28">
              <a:extLst>
                <a:ext uri="{FF2B5EF4-FFF2-40B4-BE49-F238E27FC236}">
                  <a16:creationId xmlns:a16="http://schemas.microsoft.com/office/drawing/2014/main" id="{452868A2-B3DC-4221-BB35-E7FFEDCDF7B5}"/>
                </a:ext>
                <a:ext uri="{C183D7F6-B498-43B3-948B-1728B52AA6E4}">
                  <adec:decorative xmlns:adec="http://schemas.microsoft.com/office/drawing/2017/decorative" val="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29">
              <a:extLst>
                <a:ext uri="{FF2B5EF4-FFF2-40B4-BE49-F238E27FC236}">
                  <a16:creationId xmlns:a16="http://schemas.microsoft.com/office/drawing/2014/main" id="{D45511C1-3503-4015-88CD-3DDDFE875E25}"/>
                </a:ext>
                <a:ext uri="{C183D7F6-B498-43B3-948B-1728B52AA6E4}">
                  <adec:decorative xmlns:adec="http://schemas.microsoft.com/office/drawing/2017/decorative" val="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30">
              <a:extLst>
                <a:ext uri="{FF2B5EF4-FFF2-40B4-BE49-F238E27FC236}">
                  <a16:creationId xmlns:a16="http://schemas.microsoft.com/office/drawing/2014/main" id="{968CADB9-14CF-4880-8CF3-BD0203D7E83E}"/>
                </a:ext>
                <a:ext uri="{C183D7F6-B498-43B3-948B-1728B52AA6E4}">
                  <adec:decorative xmlns:adec="http://schemas.microsoft.com/office/drawing/2017/decorative" val="1"/>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31">
              <a:extLst>
                <a:ext uri="{FF2B5EF4-FFF2-40B4-BE49-F238E27FC236}">
                  <a16:creationId xmlns:a16="http://schemas.microsoft.com/office/drawing/2014/main" id="{FCD2D771-CB1D-45CB-8F8D-E86D94C4E131}"/>
                </a:ext>
                <a:ext uri="{C183D7F6-B498-43B3-948B-1728B52AA6E4}">
                  <adec:decorative xmlns:adec="http://schemas.microsoft.com/office/drawing/2017/decorative" val="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Freeform 32">
              <a:extLst>
                <a:ext uri="{FF2B5EF4-FFF2-40B4-BE49-F238E27FC236}">
                  <a16:creationId xmlns:a16="http://schemas.microsoft.com/office/drawing/2014/main" id="{573A7D34-C1A1-4EF9-B664-39D69848DDFD}"/>
                </a:ext>
                <a:ext uri="{C183D7F6-B498-43B3-948B-1728B52AA6E4}">
                  <adec:decorative xmlns:adec="http://schemas.microsoft.com/office/drawing/2017/decorative" val="1"/>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33">
              <a:extLst>
                <a:ext uri="{FF2B5EF4-FFF2-40B4-BE49-F238E27FC236}">
                  <a16:creationId xmlns:a16="http://schemas.microsoft.com/office/drawing/2014/main" id="{CE1DE657-887B-4080-8B46-98A583B33616}"/>
                </a:ext>
                <a:ext uri="{C183D7F6-B498-43B3-948B-1728B52AA6E4}">
                  <adec:decorative xmlns:adec="http://schemas.microsoft.com/office/drawing/2017/decorative" val="1"/>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34">
              <a:extLst>
                <a:ext uri="{FF2B5EF4-FFF2-40B4-BE49-F238E27FC236}">
                  <a16:creationId xmlns:a16="http://schemas.microsoft.com/office/drawing/2014/main" id="{96DF371E-195F-477A-A1D3-60165E066FF0}"/>
                </a:ext>
                <a:ext uri="{C183D7F6-B498-43B3-948B-1728B52AA6E4}">
                  <adec:decorative xmlns:adec="http://schemas.microsoft.com/office/drawing/2017/decorative" val="1"/>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35">
              <a:extLst>
                <a:ext uri="{FF2B5EF4-FFF2-40B4-BE49-F238E27FC236}">
                  <a16:creationId xmlns:a16="http://schemas.microsoft.com/office/drawing/2014/main" id="{66B18735-AB20-4385-A683-8CA5A3D306DE}"/>
                </a:ext>
                <a:ext uri="{C183D7F6-B498-43B3-948B-1728B52AA6E4}">
                  <adec:decorative xmlns:adec="http://schemas.microsoft.com/office/drawing/2017/decorative" val="1"/>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36">
              <a:extLst>
                <a:ext uri="{FF2B5EF4-FFF2-40B4-BE49-F238E27FC236}">
                  <a16:creationId xmlns:a16="http://schemas.microsoft.com/office/drawing/2014/main" id="{5EB80F5E-8981-417F-B272-FA38ABE47B9A}"/>
                </a:ext>
                <a:ext uri="{C183D7F6-B498-43B3-948B-1728B52AA6E4}">
                  <adec:decorative xmlns:adec="http://schemas.microsoft.com/office/drawing/2017/decorative" val="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37">
              <a:extLst>
                <a:ext uri="{FF2B5EF4-FFF2-40B4-BE49-F238E27FC236}">
                  <a16:creationId xmlns:a16="http://schemas.microsoft.com/office/drawing/2014/main" id="{1DC7AFCE-E252-44BE-B7AC-E34D99E592A8}"/>
                </a:ext>
                <a:ext uri="{C183D7F6-B498-43B3-948B-1728B52AA6E4}">
                  <adec:decorative xmlns:adec="http://schemas.microsoft.com/office/drawing/2017/decorative" val="1"/>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9" name="Freeform 38">
              <a:extLst>
                <a:ext uri="{FF2B5EF4-FFF2-40B4-BE49-F238E27FC236}">
                  <a16:creationId xmlns:a16="http://schemas.microsoft.com/office/drawing/2014/main" id="{9D61DC27-A771-4493-8199-80EA3BE4A26C}"/>
                </a:ext>
                <a:ext uri="{C183D7F6-B498-43B3-948B-1728B52AA6E4}">
                  <adec:decorative xmlns:adec="http://schemas.microsoft.com/office/drawing/2017/decorative" val="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7" name="Content Placeholder 66">
            <a:extLst>
              <a:ext uri="{FF2B5EF4-FFF2-40B4-BE49-F238E27FC236}">
                <a16:creationId xmlns:a16="http://schemas.microsoft.com/office/drawing/2014/main" id="{FE2B4E8B-42CC-45A2-A470-AE9CA24653BE}"/>
              </a:ext>
            </a:extLst>
          </p:cNvPr>
          <p:cNvSpPr>
            <a:spLocks noGrp="1"/>
          </p:cNvSpPr>
          <p:nvPr>
            <p:ph sz="quarter" idx="19"/>
          </p:nvPr>
        </p:nvSpPr>
        <p:spPr>
          <a:xfrm>
            <a:off x="8145078" y="4419713"/>
            <a:ext cx="1879600" cy="565348"/>
          </a:xfrm>
        </p:spPr>
        <p:txBody>
          <a:bodyPr/>
          <a:lstStyle/>
          <a:p>
            <a:pPr marL="0" lvl="1" indent="0" defTabSz="762000">
              <a:lnSpc>
                <a:spcPct val="107000"/>
              </a:lnSpc>
              <a:spcBef>
                <a:spcPts val="0"/>
              </a:spcBef>
              <a:spcAft>
                <a:spcPts val="600"/>
              </a:spcAft>
              <a:buClr>
                <a:srgbClr val="0078D7"/>
              </a:buClr>
              <a:buNone/>
            </a:pPr>
            <a:r>
              <a:rPr lang="en-US" sz="1200" b="1" dirty="0">
                <a:solidFill>
                  <a:srgbClr val="0067B7"/>
                </a:solidFill>
                <a:latin typeface="Segoe UI Semibold" charset="0"/>
                <a:ea typeface="Segoe UI Semibold" charset="0"/>
                <a:cs typeface="Segoe UI Semibold" charset="0"/>
              </a:rPr>
              <a:t>Run Spark analytics over operational data</a:t>
            </a:r>
            <a:endParaRPr lang="en-US" dirty="0">
              <a:solidFill>
                <a:srgbClr val="0067B7"/>
              </a:solidFill>
            </a:endParaRPr>
          </a:p>
        </p:txBody>
      </p:sp>
      <p:sp>
        <p:nvSpPr>
          <p:cNvPr id="68" name="Content Placeholder 67">
            <a:extLst>
              <a:ext uri="{FF2B5EF4-FFF2-40B4-BE49-F238E27FC236}">
                <a16:creationId xmlns:a16="http://schemas.microsoft.com/office/drawing/2014/main" id="{2B973A78-5DCB-4CDC-B27E-D6031F4E40A1}"/>
              </a:ext>
            </a:extLst>
          </p:cNvPr>
          <p:cNvSpPr>
            <a:spLocks noGrp="1"/>
          </p:cNvSpPr>
          <p:nvPr>
            <p:ph sz="quarter" idx="20"/>
          </p:nvPr>
        </p:nvSpPr>
        <p:spPr>
          <a:xfrm>
            <a:off x="8143847" y="5323040"/>
            <a:ext cx="1792849" cy="547708"/>
          </a:xfrm>
        </p:spPr>
        <p:txBody>
          <a:bodyPr/>
          <a:lstStyle/>
          <a:p>
            <a:pPr marL="0" lvl="1" indent="0" defTabSz="711200">
              <a:lnSpc>
                <a:spcPct val="90000"/>
              </a:lnSpc>
              <a:spcBef>
                <a:spcPct val="0"/>
              </a:spcBef>
              <a:spcAft>
                <a:spcPct val="15000"/>
              </a:spcAft>
              <a:buSzTx/>
              <a:buNone/>
            </a:pPr>
            <a:r>
              <a:rPr lang="en-US" sz="1200" dirty="0">
                <a:solidFill>
                  <a:srgbClr val="505050"/>
                </a:solidFill>
              </a:rPr>
              <a:t>Accelerate insights from fast, global data</a:t>
            </a:r>
            <a:endParaRPr lang="en-US" dirty="0"/>
          </a:p>
        </p:txBody>
      </p:sp>
      <p:sp>
        <p:nvSpPr>
          <p:cNvPr id="11" name="Freeform: Shape 10">
            <a:extLst>
              <a:ext uri="{FF2B5EF4-FFF2-40B4-BE49-F238E27FC236}">
                <a16:creationId xmlns:a16="http://schemas.microsoft.com/office/drawing/2014/main" id="{4CF1A333-7D84-4005-A0BF-7FF133D2C8FD}"/>
              </a:ext>
              <a:ext uri="{C183D7F6-B498-43B3-948B-1728B52AA6E4}">
                <adec:decorative xmlns:adec="http://schemas.microsoft.com/office/drawing/2017/decorative" val="1"/>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l" defTabSz="762000" rtl="0" eaLnBrk="1" fontAlgn="auto" latinLnBrk="0" hangingPunct="1">
              <a:lnSpc>
                <a:spcPct val="107000"/>
              </a:lnSpc>
              <a:spcBef>
                <a:spcPts val="0"/>
              </a:spcBef>
              <a:spcAft>
                <a:spcPts val="600"/>
              </a:spcAft>
              <a:buClr>
                <a:srgbClr val="0078D7"/>
              </a:buClr>
              <a:buSzPct val="90000"/>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endParaRPr>
          </a:p>
        </p:txBody>
      </p:sp>
      <p:grpSp>
        <p:nvGrpSpPr>
          <p:cNvPr id="71" name="Group 70">
            <a:extLst>
              <a:ext uri="{FF2B5EF4-FFF2-40B4-BE49-F238E27FC236}">
                <a16:creationId xmlns:a16="http://schemas.microsoft.com/office/drawing/2014/main" id="{C6348108-9BFA-47EA-BCEB-043B72007EDB}"/>
              </a:ext>
              <a:ext uri="{C183D7F6-B498-43B3-948B-1728B52AA6E4}">
                <adec:decorative xmlns:adec="http://schemas.microsoft.com/office/drawing/2017/decorative" val="1"/>
              </a:ext>
            </a:extLst>
          </p:cNvPr>
          <p:cNvGrpSpPr/>
          <p:nvPr/>
        </p:nvGrpSpPr>
        <p:grpSpPr>
          <a:xfrm>
            <a:off x="10658980" y="3127295"/>
            <a:ext cx="734714" cy="682234"/>
            <a:chOff x="10658980" y="3127295"/>
            <a:chExt cx="734714" cy="682234"/>
          </a:xfrm>
        </p:grpSpPr>
        <p:sp>
          <p:nvSpPr>
            <p:cNvPr id="51" name="Freeform 13">
              <a:extLst>
                <a:ext uri="{FF2B5EF4-FFF2-40B4-BE49-F238E27FC236}">
                  <a16:creationId xmlns:a16="http://schemas.microsoft.com/office/drawing/2014/main" id="{B3989629-8E36-44C7-8FA6-E3FCF2FAFE0D}"/>
                </a:ext>
                <a:ext uri="{C183D7F6-B498-43B3-948B-1728B52AA6E4}">
                  <adec:decorative xmlns:adec="http://schemas.microsoft.com/office/drawing/2017/decorative" val="1"/>
                </a:ext>
              </a:extLst>
            </p:cNvPr>
            <p:cNvSpPr>
              <a:spLocks noEditPoints="1"/>
            </p:cNvSpPr>
            <p:nvPr/>
          </p:nvSpPr>
          <p:spPr bwMode="auto">
            <a:xfrm>
              <a:off x="10658980" y="3127295"/>
              <a:ext cx="734714" cy="68223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cxnSp>
          <p:nvCxnSpPr>
            <p:cNvPr id="5" name="Straight Connector 4">
              <a:extLst>
                <a:ext uri="{C183D7F6-B498-43B3-948B-1728B52AA6E4}">
                  <adec:decorative xmlns:adec="http://schemas.microsoft.com/office/drawing/2017/decorative" val="1"/>
                </a:ext>
              </a:extLst>
            </p:cNvPr>
            <p:cNvCxnSpPr/>
            <p:nvPr/>
          </p:nvCxnSpPr>
          <p:spPr>
            <a:xfrm flipV="1">
              <a:off x="10658980" y="3223339"/>
              <a:ext cx="0" cy="532339"/>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Content Placeholder 68">
            <a:extLst>
              <a:ext uri="{FF2B5EF4-FFF2-40B4-BE49-F238E27FC236}">
                <a16:creationId xmlns:a16="http://schemas.microsoft.com/office/drawing/2014/main" id="{1A791353-3349-4342-BB98-259F87BCBDA0}"/>
              </a:ext>
            </a:extLst>
          </p:cNvPr>
          <p:cNvSpPr>
            <a:spLocks noGrp="1"/>
          </p:cNvSpPr>
          <p:nvPr>
            <p:ph sz="quarter" idx="21"/>
          </p:nvPr>
        </p:nvSpPr>
        <p:spPr>
          <a:xfrm>
            <a:off x="10121645" y="4417274"/>
            <a:ext cx="1308100" cy="565348"/>
          </a:xfrm>
        </p:spPr>
        <p:txBody>
          <a:bodyPr/>
          <a:lstStyle/>
          <a:p>
            <a:pPr marL="0" lvl="1" indent="0" defTabSz="762000">
              <a:lnSpc>
                <a:spcPct val="107000"/>
              </a:lnSpc>
              <a:spcBef>
                <a:spcPts val="0"/>
              </a:spcBef>
              <a:spcAft>
                <a:spcPts val="600"/>
              </a:spcAft>
              <a:buClr>
                <a:srgbClr val="0078D7"/>
              </a:buClr>
              <a:buNone/>
            </a:pPr>
            <a:r>
              <a:rPr lang="en-US" sz="1200" b="1" dirty="0">
                <a:solidFill>
                  <a:srgbClr val="0067B7"/>
                </a:solidFill>
                <a:latin typeface="Segoe UI Semibold" charset="0"/>
                <a:ea typeface="Segoe UI Semibold" charset="0"/>
                <a:cs typeface="Segoe UI Semibold" charset="0"/>
              </a:rPr>
              <a:t>Lift and shift NoSQL data</a:t>
            </a:r>
            <a:endParaRPr lang="en-US" dirty="0">
              <a:solidFill>
                <a:srgbClr val="0067B7"/>
              </a:solidFill>
            </a:endParaRPr>
          </a:p>
        </p:txBody>
      </p:sp>
      <p:sp>
        <p:nvSpPr>
          <p:cNvPr id="70" name="Content Placeholder 69">
            <a:extLst>
              <a:ext uri="{FF2B5EF4-FFF2-40B4-BE49-F238E27FC236}">
                <a16:creationId xmlns:a16="http://schemas.microsoft.com/office/drawing/2014/main" id="{7219F561-92D3-41F0-A256-AD48AD0D250D}"/>
              </a:ext>
            </a:extLst>
          </p:cNvPr>
          <p:cNvSpPr>
            <a:spLocks noGrp="1"/>
          </p:cNvSpPr>
          <p:nvPr>
            <p:ph sz="quarter" idx="22"/>
          </p:nvPr>
        </p:nvSpPr>
        <p:spPr>
          <a:xfrm>
            <a:off x="10119260" y="5319784"/>
            <a:ext cx="1879601" cy="591953"/>
          </a:xfrm>
        </p:spPr>
        <p:txBody>
          <a:bodyPr/>
          <a:lstStyle/>
          <a:p>
            <a:pPr marL="0" lvl="1" indent="0" defTabSz="711200">
              <a:lnSpc>
                <a:spcPct val="90000"/>
              </a:lnSpc>
              <a:spcBef>
                <a:spcPct val="0"/>
              </a:spcBef>
              <a:spcAft>
                <a:spcPct val="15000"/>
              </a:spcAft>
              <a:buSzTx/>
              <a:buNone/>
            </a:pPr>
            <a:r>
              <a:rPr lang="en-US" sz="1200" dirty="0">
                <a:solidFill>
                  <a:srgbClr val="505050"/>
                </a:solidFill>
              </a:rPr>
              <a:t>Lift and shift MongoDB and Cassandra workloads</a:t>
            </a:r>
            <a:endParaRPr lang="en-US" dirty="0"/>
          </a:p>
        </p:txBody>
      </p:sp>
    </p:spTree>
    <p:extLst>
      <p:ext uri="{BB962C8B-B14F-4D97-AF65-F5344CB8AC3E}">
        <p14:creationId xmlns:p14="http://schemas.microsoft.com/office/powerpoint/2010/main" val="4102841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
                                  </p:stCondLst>
                                  <p:childTnLst>
                                    <p:set>
                                      <p:cBhvr>
                                        <p:cTn id="30" dur="1" fill="hold">
                                          <p:stCondLst>
                                            <p:cond delay="0"/>
                                          </p:stCondLst>
                                        </p:cTn>
                                        <p:tgtEl>
                                          <p:spTgt spid="61">
                                            <p:txEl>
                                              <p:pRg st="0" end="0"/>
                                            </p:txEl>
                                          </p:spTgt>
                                        </p:tgtEl>
                                        <p:attrNameLst>
                                          <p:attrName>style.visibility</p:attrName>
                                        </p:attrNameLst>
                                      </p:cBhvr>
                                      <p:to>
                                        <p:strVal val="visible"/>
                                      </p:to>
                                    </p:set>
                                    <p:anim calcmode="lin" valueType="num">
                                      <p:cBhvr additive="base">
                                        <p:cTn id="31"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00"/>
                                  </p:stCondLst>
                                  <p:childTnLst>
                                    <p:set>
                                      <p:cBhvr>
                                        <p:cTn id="34" dur="1" fill="hold">
                                          <p:stCondLst>
                                            <p:cond delay="0"/>
                                          </p:stCondLst>
                                        </p:cTn>
                                        <p:tgtEl>
                                          <p:spTgt spid="62">
                                            <p:txEl>
                                              <p:pRg st="0" end="0"/>
                                            </p:txEl>
                                          </p:spTgt>
                                        </p:tgtEl>
                                        <p:attrNameLst>
                                          <p:attrName>style.visibility</p:attrName>
                                        </p:attrNameLst>
                                      </p:cBhvr>
                                      <p:to>
                                        <p:strVal val="visible"/>
                                      </p:to>
                                    </p:set>
                                    <p:anim calcmode="lin" valueType="num">
                                      <p:cBhvr additive="base">
                                        <p:cTn id="35"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2">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2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2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200"/>
                                  </p:stCondLst>
                                  <p:childTnLst>
                                    <p:set>
                                      <p:cBhvr>
                                        <p:cTn id="46" dur="1" fill="hold">
                                          <p:stCondLst>
                                            <p:cond delay="0"/>
                                          </p:stCondLst>
                                        </p:cTn>
                                        <p:tgtEl>
                                          <p:spTgt spid="63">
                                            <p:txEl>
                                              <p:pRg st="0" end="0"/>
                                            </p:txEl>
                                          </p:spTgt>
                                        </p:tgtEl>
                                        <p:attrNameLst>
                                          <p:attrName>style.visibility</p:attrName>
                                        </p:attrNameLst>
                                      </p:cBhvr>
                                      <p:to>
                                        <p:strVal val="visible"/>
                                      </p:to>
                                    </p:set>
                                    <p:anim calcmode="lin" valueType="num">
                                      <p:cBhvr additive="base">
                                        <p:cTn id="47"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64">
                                            <p:txEl>
                                              <p:pRg st="0" end="0"/>
                                            </p:txEl>
                                          </p:spTgt>
                                        </p:tgtEl>
                                        <p:attrNameLst>
                                          <p:attrName>style.visibility</p:attrName>
                                        </p:attrNameLst>
                                      </p:cBhvr>
                                      <p:to>
                                        <p:strVal val="visible"/>
                                      </p:to>
                                    </p:set>
                                    <p:anim calcmode="lin" valueType="num">
                                      <p:cBhvr additive="base">
                                        <p:cTn id="5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4">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30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30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30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300"/>
                                  </p:stCondLst>
                                  <p:childTnLst>
                                    <p:set>
                                      <p:cBhvr>
                                        <p:cTn id="66" dur="1" fill="hold">
                                          <p:stCondLst>
                                            <p:cond delay="0"/>
                                          </p:stCondLst>
                                        </p:cTn>
                                        <p:tgtEl>
                                          <p:spTgt spid="66"/>
                                        </p:tgtEl>
                                        <p:attrNameLst>
                                          <p:attrName>style.visibility</p:attrName>
                                        </p:attrNameLst>
                                      </p:cBhvr>
                                      <p:to>
                                        <p:strVal val="visible"/>
                                      </p:to>
                                    </p:set>
                                    <p:anim calcmode="lin" valueType="num">
                                      <p:cBhvr additive="base">
                                        <p:cTn id="67" dur="500" fill="hold"/>
                                        <p:tgtEl>
                                          <p:spTgt spid="66"/>
                                        </p:tgtEl>
                                        <p:attrNameLst>
                                          <p:attrName>ppt_x</p:attrName>
                                        </p:attrNameLst>
                                      </p:cBhvr>
                                      <p:tavLst>
                                        <p:tav tm="0">
                                          <p:val>
                                            <p:strVal val="#ppt_x"/>
                                          </p:val>
                                        </p:tav>
                                        <p:tav tm="100000">
                                          <p:val>
                                            <p:strVal val="#ppt_x"/>
                                          </p:val>
                                        </p:tav>
                                      </p:tavLst>
                                    </p:anim>
                                    <p:anim calcmode="lin" valueType="num">
                                      <p:cBhvr additive="base">
                                        <p:cTn id="68" dur="500" fill="hold"/>
                                        <p:tgtEl>
                                          <p:spTgt spid="6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40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400"/>
                                  </p:stCondLst>
                                  <p:childTnLst>
                                    <p:set>
                                      <p:cBhvr>
                                        <p:cTn id="78" dur="1" fill="hold">
                                          <p:stCondLst>
                                            <p:cond delay="0"/>
                                          </p:stCondLst>
                                        </p:cTn>
                                        <p:tgtEl>
                                          <p:spTgt spid="67">
                                            <p:txEl>
                                              <p:pRg st="0" end="0"/>
                                            </p:txEl>
                                          </p:spTgt>
                                        </p:tgtEl>
                                        <p:attrNameLst>
                                          <p:attrName>style.visibility</p:attrName>
                                        </p:attrNameLst>
                                      </p:cBhvr>
                                      <p:to>
                                        <p:strVal val="visible"/>
                                      </p:to>
                                    </p:set>
                                    <p:anim calcmode="lin" valueType="num">
                                      <p:cBhvr additive="base">
                                        <p:cTn id="79"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7">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400"/>
                                  </p:stCondLst>
                                  <p:childTnLst>
                                    <p:set>
                                      <p:cBhvr>
                                        <p:cTn id="82" dur="1" fill="hold">
                                          <p:stCondLst>
                                            <p:cond delay="0"/>
                                          </p:stCondLst>
                                        </p:cTn>
                                        <p:tgtEl>
                                          <p:spTgt spid="68">
                                            <p:txEl>
                                              <p:pRg st="0" end="0"/>
                                            </p:txEl>
                                          </p:spTgt>
                                        </p:tgtEl>
                                        <p:attrNameLst>
                                          <p:attrName>style.visibility</p:attrName>
                                        </p:attrNameLst>
                                      </p:cBhvr>
                                      <p:to>
                                        <p:strVal val="visible"/>
                                      </p:to>
                                    </p:set>
                                    <p:anim calcmode="lin" valueType="num">
                                      <p:cBhvr additive="base">
                                        <p:cTn id="83"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68">
                                            <p:txEl>
                                              <p:pRg st="0" end="0"/>
                                            </p:txEl>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50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500" fill="hold"/>
                                        <p:tgtEl>
                                          <p:spTgt spid="11"/>
                                        </p:tgtEl>
                                        <p:attrNameLst>
                                          <p:attrName>ppt_x</p:attrName>
                                        </p:attrNameLst>
                                      </p:cBhvr>
                                      <p:tavLst>
                                        <p:tav tm="0">
                                          <p:val>
                                            <p:strVal val="#ppt_x"/>
                                          </p:val>
                                        </p:tav>
                                        <p:tav tm="100000">
                                          <p:val>
                                            <p:strVal val="#ppt_x"/>
                                          </p:val>
                                        </p:tav>
                                      </p:tavLst>
                                    </p:anim>
                                    <p:anim calcmode="lin" valueType="num">
                                      <p:cBhvr additive="base">
                                        <p:cTn id="88" dur="500" fill="hold"/>
                                        <p:tgtEl>
                                          <p:spTgt spid="11"/>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500"/>
                                  </p:stCondLst>
                                  <p:childTnLst>
                                    <p:set>
                                      <p:cBhvr>
                                        <p:cTn id="90" dur="1" fill="hold">
                                          <p:stCondLst>
                                            <p:cond delay="0"/>
                                          </p:stCondLst>
                                        </p:cTn>
                                        <p:tgtEl>
                                          <p:spTgt spid="71"/>
                                        </p:tgtEl>
                                        <p:attrNameLst>
                                          <p:attrName>style.visibility</p:attrName>
                                        </p:attrNameLst>
                                      </p:cBhvr>
                                      <p:to>
                                        <p:strVal val="visible"/>
                                      </p:to>
                                    </p:set>
                                    <p:anim calcmode="lin" valueType="num">
                                      <p:cBhvr additive="base">
                                        <p:cTn id="91" dur="500" fill="hold"/>
                                        <p:tgtEl>
                                          <p:spTgt spid="71"/>
                                        </p:tgtEl>
                                        <p:attrNameLst>
                                          <p:attrName>ppt_x</p:attrName>
                                        </p:attrNameLst>
                                      </p:cBhvr>
                                      <p:tavLst>
                                        <p:tav tm="0">
                                          <p:val>
                                            <p:strVal val="#ppt_x"/>
                                          </p:val>
                                        </p:tav>
                                        <p:tav tm="100000">
                                          <p:val>
                                            <p:strVal val="#ppt_x"/>
                                          </p:val>
                                        </p:tav>
                                      </p:tavLst>
                                    </p:anim>
                                    <p:anim calcmode="lin" valueType="num">
                                      <p:cBhvr additive="base">
                                        <p:cTn id="92" dur="500" fill="hold"/>
                                        <p:tgtEl>
                                          <p:spTgt spid="7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500"/>
                                  </p:stCondLst>
                                  <p:childTnLst>
                                    <p:set>
                                      <p:cBhvr>
                                        <p:cTn id="94" dur="1" fill="hold">
                                          <p:stCondLst>
                                            <p:cond delay="0"/>
                                          </p:stCondLst>
                                        </p:cTn>
                                        <p:tgtEl>
                                          <p:spTgt spid="69">
                                            <p:txEl>
                                              <p:pRg st="0" end="0"/>
                                            </p:txEl>
                                          </p:spTgt>
                                        </p:tgtEl>
                                        <p:attrNameLst>
                                          <p:attrName>style.visibility</p:attrName>
                                        </p:attrNameLst>
                                      </p:cBhvr>
                                      <p:to>
                                        <p:strVal val="visible"/>
                                      </p:to>
                                    </p:set>
                                    <p:anim calcmode="lin" valueType="num">
                                      <p:cBhvr additive="base">
                                        <p:cTn id="95"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69">
                                            <p:txEl>
                                              <p:pRg st="0" end="0"/>
                                            </p:txEl>
                                          </p:spTgt>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500"/>
                                  </p:stCondLst>
                                  <p:childTnLst>
                                    <p:set>
                                      <p:cBhvr>
                                        <p:cTn id="98" dur="1" fill="hold">
                                          <p:stCondLst>
                                            <p:cond delay="0"/>
                                          </p:stCondLst>
                                        </p:cTn>
                                        <p:tgtEl>
                                          <p:spTgt spid="70">
                                            <p:txEl>
                                              <p:pRg st="0" end="0"/>
                                            </p:txEl>
                                          </p:spTgt>
                                        </p:tgtEl>
                                        <p:attrNameLst>
                                          <p:attrName>style.visibility</p:attrName>
                                        </p:attrNameLst>
                                      </p:cBhvr>
                                      <p:to>
                                        <p:strVal val="visible"/>
                                      </p:to>
                                    </p:set>
                                    <p:anim calcmode="lin" valueType="num">
                                      <p:cBhvr additive="base">
                                        <p:cTn id="99"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3" grpId="0"/>
      <p:bldP spid="60" grpId="0"/>
      <p:bldP spid="7" grpId="0" animBg="1"/>
      <p:bldP spid="61" grpId="0" build="p"/>
      <p:bldP spid="62" grpId="0" build="p"/>
      <p:bldP spid="8" grpId="0" animBg="1"/>
      <p:bldP spid="63" grpId="0" build="p"/>
      <p:bldP spid="64" grpId="0" build="p"/>
      <p:bldP spid="9" grpId="0" animBg="1"/>
      <p:bldP spid="30" grpId="0" animBg="1"/>
      <p:bldP spid="65" grpId="0"/>
      <p:bldP spid="66" grpId="0"/>
      <p:bldP spid="10" grpId="0" animBg="1"/>
      <p:bldP spid="67" grpId="0" build="p"/>
      <p:bldP spid="68" grpId="0" build="p"/>
      <p:bldP spid="11" grpId="0" animBg="1"/>
      <p:bldP spid="69" grpId="0" build="p"/>
      <p:bldP spid="7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10"/>
          </p:nvPr>
        </p:nvSpPr>
        <p:spPr>
          <a:xfrm>
            <a:off x="220140" y="1107956"/>
            <a:ext cx="10381348" cy="3288336"/>
          </a:xfrm>
        </p:spPr>
        <p:txBody>
          <a:bodyPr vert="horz" wrap="square" lIns="146304" tIns="91440" rIns="146304" bIns="91440" rtlCol="0" anchor="t">
            <a:spAutoFit/>
          </a:bodyPr>
          <a:lstStyle/>
          <a:p>
            <a:pPr marL="342900" indent="-342900">
              <a:spcBef>
                <a:spcPct val="0"/>
              </a:spcBef>
              <a:spcAft>
                <a:spcPts val="600"/>
              </a:spcAft>
              <a:buSzPct val="95000"/>
              <a:buFont typeface="Arial" panose="020B0604020202020204" pitchFamily="34" charset="0"/>
              <a:buChar char="•"/>
              <a:defRPr/>
            </a:pPr>
            <a:r>
              <a:rPr lang="en-US" sz="2800" kern="0">
                <a:gradFill>
                  <a:gsLst>
                    <a:gs pos="2917">
                      <a:prstClr val="black"/>
                    </a:gs>
                    <a:gs pos="30000">
                      <a:prstClr val="black"/>
                    </a:gs>
                  </a:gsLst>
                  <a:lin ang="5400000" scaled="0"/>
                </a:gradFill>
              </a:rPr>
              <a:t>Run through Teams</a:t>
            </a:r>
            <a:endParaRPr lang="en-US">
              <a:gradFill>
                <a:gsLst>
                  <a:gs pos="2917">
                    <a:prstClr val="black"/>
                  </a:gs>
                  <a:gs pos="30000">
                    <a:prstClr val="black"/>
                  </a:gs>
                </a:gsLst>
                <a:lin ang="5400000" scaled="0"/>
              </a:gradFill>
            </a:endParaRPr>
          </a:p>
          <a:p>
            <a:pPr marL="714375" lvl="3">
              <a:spcBef>
                <a:spcPct val="0"/>
              </a:spcBef>
              <a:spcAft>
                <a:spcPts val="600"/>
              </a:spcAft>
              <a:buSzPct val="95000"/>
              <a:defRPr/>
            </a:pPr>
            <a:r>
              <a:rPr lang="en-US" sz="2400" kern="0">
                <a:gradFill>
                  <a:gsLst>
                    <a:gs pos="2917">
                      <a:prstClr val="black"/>
                    </a:gs>
                    <a:gs pos="30000">
                      <a:prstClr val="black"/>
                    </a:gs>
                  </a:gsLst>
                  <a:lin ang="5400000" scaled="0"/>
                </a:gradFill>
                <a:cs typeface="Segoe UI"/>
              </a:rPr>
              <a:t>General Channel – where we all come together</a:t>
            </a:r>
          </a:p>
          <a:p>
            <a:pPr marL="714375" lvl="3">
              <a:spcBef>
                <a:spcPct val="0"/>
              </a:spcBef>
              <a:spcAft>
                <a:spcPts val="600"/>
              </a:spcAft>
              <a:defRPr/>
            </a:pPr>
            <a:r>
              <a:rPr lang="en-US" sz="2400" kern="0">
                <a:gradFill>
                  <a:gsLst>
                    <a:gs pos="2917">
                      <a:prstClr val="black"/>
                    </a:gs>
                    <a:gs pos="30000">
                      <a:prstClr val="black"/>
                    </a:gs>
                  </a:gsLst>
                  <a:lin ang="5400000" scaled="0"/>
                </a:gradFill>
                <a:cs typeface="Segoe UI"/>
              </a:rPr>
              <a:t>Private </a:t>
            </a:r>
            <a:r>
              <a:rPr lang="en-US" sz="2400" kern="0" err="1">
                <a:gradFill>
                  <a:gsLst>
                    <a:gs pos="2917">
                      <a:prstClr val="black"/>
                    </a:gs>
                    <a:gs pos="30000">
                      <a:prstClr val="black"/>
                    </a:gs>
                  </a:gsLst>
                  <a:lin ang="5400000" scaled="0"/>
                </a:gradFill>
                <a:cs typeface="Segoe UI"/>
              </a:rPr>
              <a:t>TeamXX</a:t>
            </a:r>
            <a:r>
              <a:rPr lang="en-US" sz="2400" kern="0">
                <a:gradFill>
                  <a:gsLst>
                    <a:gs pos="2917">
                      <a:prstClr val="black"/>
                    </a:gs>
                    <a:gs pos="30000">
                      <a:prstClr val="black"/>
                    </a:gs>
                  </a:gsLst>
                  <a:lin ang="5400000" scaled="0"/>
                </a:gradFill>
                <a:cs typeface="Segoe UI"/>
              </a:rPr>
              <a:t> channels for the Labs</a:t>
            </a:r>
          </a:p>
          <a:p>
            <a:pPr marL="285750" lvl="2" indent="-285750">
              <a:spcBef>
                <a:spcPct val="0"/>
              </a:spcBef>
              <a:spcAft>
                <a:spcPts val="600"/>
              </a:spcAft>
              <a:buFont typeface="Arial" panose="020B0604020202020204" pitchFamily="34" charset="0"/>
              <a:buChar char="•"/>
              <a:defRPr/>
            </a:pPr>
            <a:endParaRPr lang="en-US" sz="2800" kern="0">
              <a:gradFill>
                <a:gsLst>
                  <a:gs pos="2917">
                    <a:prstClr val="black"/>
                  </a:gs>
                  <a:gs pos="30000">
                    <a:prstClr val="black"/>
                  </a:gs>
                </a:gsLst>
                <a:lin ang="5400000" scaled="0"/>
              </a:gradFill>
            </a:endParaRPr>
          </a:p>
          <a:p>
            <a:pPr marL="285750" lvl="2" indent="-285750">
              <a:spcBef>
                <a:spcPct val="0"/>
              </a:spcBef>
              <a:spcAft>
                <a:spcPts val="600"/>
              </a:spcAft>
              <a:buFont typeface="Arial" panose="020B0604020202020204" pitchFamily="34" charset="0"/>
              <a:buChar char="•"/>
              <a:defRPr/>
            </a:pPr>
            <a:r>
              <a:rPr lang="en-US" sz="2800" kern="0">
                <a:gradFill>
                  <a:gsLst>
                    <a:gs pos="2917">
                      <a:prstClr val="black"/>
                    </a:gs>
                    <a:gs pos="30000">
                      <a:prstClr val="black"/>
                    </a:gs>
                  </a:gsLst>
                  <a:lin ang="5400000" scaled="0"/>
                </a:gradFill>
              </a:rPr>
              <a:t>Want to give everyone a chance to drive</a:t>
            </a:r>
            <a:endParaRPr lang="en-US">
              <a:cs typeface="Segoe UI"/>
            </a:endParaRPr>
          </a:p>
          <a:p>
            <a:pPr lvl="3">
              <a:spcBef>
                <a:spcPct val="0"/>
              </a:spcBef>
              <a:spcAft>
                <a:spcPts val="600"/>
              </a:spcAft>
              <a:buSzPct val="95000"/>
              <a:defRPr/>
            </a:pPr>
            <a:endParaRPr lang="en-US" sz="2100" kern="0">
              <a:solidFill>
                <a:srgbClr val="FF0000"/>
              </a:solidFill>
              <a:cs typeface="Segoe UI"/>
            </a:endParaRPr>
          </a:p>
          <a:p>
            <a:pPr marL="342900" indent="-342900" fontAlgn="base">
              <a:spcBef>
                <a:spcPct val="0"/>
              </a:spcBef>
              <a:spcAft>
                <a:spcPts val="600"/>
              </a:spcAft>
              <a:buSzPct val="95000"/>
              <a:buFont typeface="Arial" panose="020B0604020202020204" pitchFamily="34" charset="0"/>
              <a:buChar char="•"/>
              <a:defRPr/>
            </a:pPr>
            <a:r>
              <a:rPr lang="en-US" sz="2800" kern="0">
                <a:gradFill>
                  <a:gsLst>
                    <a:gs pos="2917">
                      <a:prstClr val="black"/>
                    </a:gs>
                    <a:gs pos="30000">
                      <a:prstClr val="black"/>
                    </a:gs>
                  </a:gsLst>
                  <a:lin ang="5400000" scaled="0"/>
                </a:gradFill>
              </a:rPr>
              <a:t>Copies of materials will be provided after the event</a:t>
            </a:r>
            <a:endParaRPr lang="en-US" sz="2800" kern="0">
              <a:gradFill>
                <a:gsLst>
                  <a:gs pos="2917">
                    <a:prstClr val="black"/>
                  </a:gs>
                  <a:gs pos="30000">
                    <a:prstClr val="black"/>
                  </a:gs>
                </a:gsLst>
                <a:lin ang="5400000" scaled="0"/>
              </a:gradFill>
              <a:cs typeface="Segoe UI"/>
            </a:endParaRP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53788" y="70162"/>
            <a:ext cx="12192000" cy="562565"/>
          </a:xfrm>
        </p:spPr>
        <p:txBody>
          <a:bodyPr/>
          <a:lstStyle/>
          <a:p>
            <a:pPr defTabSz="914367">
              <a:lnSpc>
                <a:spcPct val="90000"/>
              </a:lnSpc>
            </a:pPr>
            <a:r>
              <a:rPr lang="en-US" sz="3200" cap="all" spc="-100">
                <a:solidFill>
                  <a:srgbClr val="0078D7"/>
                </a:solidFill>
                <a:latin typeface="Segoe UI Semilight" panose="020B0402040204020203" pitchFamily="34" charset="0"/>
                <a:cs typeface="Segoe UI Semilight" panose="020B0402040204020203" pitchFamily="34" charset="0"/>
              </a:rPr>
              <a:t>House keeping</a:t>
            </a:r>
          </a:p>
        </p:txBody>
      </p:sp>
      <p:sp>
        <p:nvSpPr>
          <p:cNvPr id="4" name="TextBox 3">
            <a:extLst>
              <a:ext uri="{FF2B5EF4-FFF2-40B4-BE49-F238E27FC236}">
                <a16:creationId xmlns:a16="http://schemas.microsoft.com/office/drawing/2014/main" id="{AC75A36C-F333-4D0D-BBF1-1BF50C2C129B}"/>
              </a:ext>
            </a:extLst>
          </p:cNvPr>
          <p:cNvSpPr txBox="1"/>
          <p:nvPr/>
        </p:nvSpPr>
        <p:spPr>
          <a:xfrm>
            <a:off x="113016" y="5994467"/>
            <a:ext cx="12192000" cy="590931"/>
          </a:xfrm>
          <a:prstGeom prst="rect">
            <a:avLst/>
          </a:prstGeom>
          <a:noFill/>
        </p:spPr>
        <p:txBody>
          <a:bodyPr wrap="square" lIns="91440" tIns="45720" rIns="91440" bIns="45720" rtlCol="0" anchor="t">
            <a:spAutoFit/>
          </a:bodyPr>
          <a:lstStyle/>
          <a:p>
            <a:pPr algn="ctr">
              <a:lnSpc>
                <a:spcPct val="90000"/>
              </a:lnSpc>
              <a:spcAft>
                <a:spcPts val="600"/>
              </a:spcAft>
            </a:pPr>
            <a:r>
              <a:rPr lang="en-GB" sz="3600">
                <a:solidFill>
                  <a:schemeClr val="accent1"/>
                </a:solidFill>
                <a:latin typeface="+mj-lt"/>
              </a:rPr>
              <a:t>Survey: link will be in posted General channel  </a:t>
            </a:r>
            <a:endParaRPr lang="en-GB" sz="3600">
              <a:solidFill>
                <a:schemeClr val="accent1"/>
              </a:solidFill>
              <a:latin typeface="+mj-lt"/>
              <a:cs typeface="Segoe UI Light"/>
            </a:endParaRPr>
          </a:p>
        </p:txBody>
      </p:sp>
    </p:spTree>
    <p:extLst>
      <p:ext uri="{BB962C8B-B14F-4D97-AF65-F5344CB8AC3E}">
        <p14:creationId xmlns:p14="http://schemas.microsoft.com/office/powerpoint/2010/main" val="28049101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41030F-BA9D-78C8-B15B-1D215A639FCA}"/>
              </a:ext>
            </a:extLst>
          </p:cNvPr>
          <p:cNvSpPr>
            <a:spLocks noGrp="1"/>
          </p:cNvSpPr>
          <p:nvPr>
            <p:ph type="title"/>
          </p:nvPr>
        </p:nvSpPr>
        <p:spPr/>
        <p:txBody>
          <a:bodyPr/>
          <a:lstStyle/>
          <a:p>
            <a:r>
              <a:rPr lang="fr-FR">
                <a:solidFill>
                  <a:schemeClr val="tx1"/>
                </a:solidFill>
              </a:rPr>
              <a:t>Azure Data &amp; AI </a:t>
            </a:r>
            <a:r>
              <a:rPr lang="fr-FR" err="1">
                <a:solidFill>
                  <a:schemeClr val="tx1"/>
                </a:solidFill>
              </a:rPr>
              <a:t>technical</a:t>
            </a:r>
            <a:r>
              <a:rPr lang="fr-FR">
                <a:solidFill>
                  <a:schemeClr val="tx1"/>
                </a:solidFill>
              </a:rPr>
              <a:t> </a:t>
            </a:r>
            <a:r>
              <a:rPr lang="fr-FR" err="1">
                <a:solidFill>
                  <a:schemeClr val="tx1"/>
                </a:solidFill>
              </a:rPr>
              <a:t>intensity</a:t>
            </a:r>
            <a:r>
              <a:rPr lang="fr-FR">
                <a:solidFill>
                  <a:schemeClr val="tx1"/>
                </a:solidFill>
              </a:rPr>
              <a:t> plan</a:t>
            </a:r>
            <a:endParaRPr lang="en-US">
              <a:solidFill>
                <a:schemeClr val="tx1"/>
              </a:solidFill>
            </a:endParaRPr>
          </a:p>
        </p:txBody>
      </p:sp>
      <p:sp>
        <p:nvSpPr>
          <p:cNvPr id="3" name="Espace réservé du contenu 2">
            <a:extLst>
              <a:ext uri="{FF2B5EF4-FFF2-40B4-BE49-F238E27FC236}">
                <a16:creationId xmlns:a16="http://schemas.microsoft.com/office/drawing/2014/main" id="{E4B294EC-2FEC-185C-D9F6-EECB1CEE85AA}"/>
              </a:ext>
            </a:extLst>
          </p:cNvPr>
          <p:cNvSpPr>
            <a:spLocks noGrp="1"/>
          </p:cNvSpPr>
          <p:nvPr>
            <p:ph sz="quarter" idx="10"/>
          </p:nvPr>
        </p:nvSpPr>
        <p:spPr>
          <a:xfrm>
            <a:off x="584200" y="1441363"/>
            <a:ext cx="11018838" cy="4198072"/>
          </a:xfrm>
        </p:spPr>
        <p:txBody>
          <a:bodyPr/>
          <a:lstStyle/>
          <a:p>
            <a:pPr>
              <a:buFont typeface="Arial" panose="020B0604020202020204" pitchFamily="34" charset="0"/>
              <a:buChar char="•"/>
            </a:pPr>
            <a:r>
              <a:rPr lang="fr-FR" dirty="0" err="1">
                <a:solidFill>
                  <a:schemeClr val="tx1"/>
                </a:solidFill>
                <a:latin typeface="Segoe UI Light" panose="020B0502040204020203" pitchFamily="34" charset="0"/>
                <a:cs typeface="Segoe UI Light" panose="020B0502040204020203" pitchFamily="34" charset="0"/>
              </a:rPr>
              <a:t>From</a:t>
            </a:r>
            <a:r>
              <a:rPr lang="fr-FR" dirty="0">
                <a:solidFill>
                  <a:schemeClr val="tx1"/>
                </a:solidFill>
                <a:latin typeface="Segoe UI Light" panose="020B0502040204020203" pitchFamily="34" charset="0"/>
                <a:cs typeface="Segoe UI Light" panose="020B0502040204020203" pitchFamily="34" charset="0"/>
              </a:rPr>
              <a:t> June 2022 to June 2023</a:t>
            </a:r>
          </a:p>
          <a:p>
            <a:pPr>
              <a:buFont typeface="Arial" panose="020B0604020202020204" pitchFamily="34" charset="0"/>
              <a:buChar char="•"/>
            </a:pPr>
            <a:r>
              <a:rPr lang="fr-FR" dirty="0">
                <a:solidFill>
                  <a:schemeClr val="tx1"/>
                </a:solidFill>
                <a:latin typeface="Segoe UI Light" panose="020B0502040204020203" pitchFamily="34" charset="0"/>
                <a:cs typeface="Segoe UI Light" panose="020B0502040204020203" pitchFamily="34" charset="0"/>
              </a:rPr>
              <a:t>Focus on "</a:t>
            </a:r>
            <a:r>
              <a:rPr lang="fr-FR" b="1" dirty="0">
                <a:solidFill>
                  <a:schemeClr val="tx1"/>
                </a:solidFill>
                <a:latin typeface="Segoe UI Light" panose="020B0502040204020203" pitchFamily="34" charset="0"/>
                <a:cs typeface="Segoe UI Light" panose="020B0502040204020203" pitchFamily="34" charset="0"/>
              </a:rPr>
              <a:t>Azure Data &amp; AI</a:t>
            </a:r>
            <a:r>
              <a:rPr lang="fr-FR" dirty="0">
                <a:solidFill>
                  <a:schemeClr val="tx1"/>
                </a:solidFill>
                <a:latin typeface="Segoe UI Light" panose="020B0502040204020203" pitchFamily="34" charset="0"/>
                <a:cs typeface="Segoe UI Light" panose="020B0502040204020203" pitchFamily="34" charset="0"/>
              </a:rPr>
              <a:t>" tech </a:t>
            </a:r>
            <a:r>
              <a:rPr lang="fr-FR" dirty="0" err="1">
                <a:solidFill>
                  <a:schemeClr val="tx1"/>
                </a:solidFill>
                <a:latin typeface="Segoe UI Light" panose="020B0502040204020203" pitchFamily="34" charset="0"/>
                <a:cs typeface="Segoe UI Light" panose="020B0502040204020203" pitchFamily="34" charset="0"/>
              </a:rPr>
              <a:t>intensity</a:t>
            </a:r>
            <a:endParaRPr lang="fr-FR" dirty="0">
              <a:solidFill>
                <a:schemeClr val="tx1"/>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endParaRPr lang="fr-FR" dirty="0">
              <a:solidFill>
                <a:schemeClr val="tx1"/>
              </a:solidFill>
              <a:latin typeface="Segoe UI Light" panose="020B0502040204020203" pitchFamily="34" charset="0"/>
              <a:cs typeface="Segoe UI Light" panose="020B0502040204020203" pitchFamily="34" charset="0"/>
            </a:endParaRPr>
          </a:p>
          <a:p>
            <a:pPr>
              <a:buFont typeface="Arial" panose="020B0604020202020204" pitchFamily="34" charset="0"/>
              <a:buChar char="•"/>
            </a:pPr>
            <a:r>
              <a:rPr lang="fr-FR" dirty="0" err="1">
                <a:solidFill>
                  <a:schemeClr val="tx1"/>
                </a:solidFill>
                <a:latin typeface="Segoe UI Light" panose="020B0502040204020203" pitchFamily="34" charset="0"/>
                <a:cs typeface="Segoe UI Light" panose="020B0502040204020203" pitchFamily="34" charset="0"/>
              </a:rPr>
              <a:t>Many</a:t>
            </a:r>
            <a:r>
              <a:rPr lang="fr-FR" dirty="0">
                <a:solidFill>
                  <a:schemeClr val="tx1"/>
                </a:solidFill>
                <a:latin typeface="Segoe UI Light" panose="020B0502040204020203" pitchFamily="34" charset="0"/>
                <a:cs typeface="Segoe UI Light" panose="020B0502040204020203" pitchFamily="34" charset="0"/>
              </a:rPr>
              <a:t> content, </a:t>
            </a:r>
            <a:r>
              <a:rPr lang="fr-FR" dirty="0" err="1">
                <a:solidFill>
                  <a:schemeClr val="tx1"/>
                </a:solidFill>
                <a:latin typeface="Segoe UI Light" panose="020B0502040204020203" pitchFamily="34" charset="0"/>
                <a:cs typeface="Segoe UI Light" panose="020B0502040204020203" pitchFamily="34" charset="0"/>
              </a:rPr>
              <a:t>from</a:t>
            </a:r>
            <a:r>
              <a:rPr lang="fr-FR" dirty="0">
                <a:solidFill>
                  <a:schemeClr val="tx1"/>
                </a:solidFill>
                <a:latin typeface="Segoe UI Light" panose="020B0502040204020203" pitchFamily="34" charset="0"/>
                <a:cs typeface="Segoe UI Light" panose="020B0502040204020203" pitchFamily="34" charset="0"/>
              </a:rPr>
              <a:t> </a:t>
            </a:r>
            <a:r>
              <a:rPr lang="fr-FR" b="1" dirty="0">
                <a:solidFill>
                  <a:schemeClr val="tx1"/>
                </a:solidFill>
                <a:latin typeface="Segoe UI Light" panose="020B0502040204020203" pitchFamily="34" charset="0"/>
                <a:cs typeface="Segoe UI Light" panose="020B0502040204020203" pitchFamily="34" charset="0"/>
              </a:rPr>
              <a:t>L100 </a:t>
            </a:r>
            <a:r>
              <a:rPr lang="fr-FR" dirty="0" err="1">
                <a:solidFill>
                  <a:schemeClr val="tx1"/>
                </a:solidFill>
                <a:latin typeface="Segoe UI Light" panose="020B0502040204020203" pitchFamily="34" charset="0"/>
                <a:cs typeface="Segoe UI Light" panose="020B0502040204020203" pitchFamily="34" charset="0"/>
              </a:rPr>
              <a:t>Beginner</a:t>
            </a:r>
            <a:r>
              <a:rPr lang="fr-FR" dirty="0">
                <a:solidFill>
                  <a:schemeClr val="tx1"/>
                </a:solidFill>
                <a:latin typeface="Segoe UI Light" panose="020B0502040204020203" pitchFamily="34" charset="0"/>
                <a:cs typeface="Segoe UI Light" panose="020B0502040204020203" pitchFamily="34" charset="0"/>
              </a:rPr>
              <a:t> to </a:t>
            </a:r>
            <a:r>
              <a:rPr lang="fr-FR" b="1" dirty="0">
                <a:solidFill>
                  <a:schemeClr val="tx1"/>
                </a:solidFill>
                <a:latin typeface="Segoe UI Light" panose="020B0502040204020203" pitchFamily="34" charset="0"/>
                <a:cs typeface="Segoe UI Light" panose="020B0502040204020203" pitchFamily="34" charset="0"/>
              </a:rPr>
              <a:t>L400</a:t>
            </a:r>
            <a:r>
              <a:rPr lang="fr-FR" dirty="0">
                <a:solidFill>
                  <a:schemeClr val="tx1"/>
                </a:solidFill>
                <a:latin typeface="Segoe UI Light" panose="020B0502040204020203" pitchFamily="34" charset="0"/>
                <a:cs typeface="Segoe UI Light" panose="020B0502040204020203" pitchFamily="34" charset="0"/>
              </a:rPr>
              <a:t> Expert </a:t>
            </a:r>
            <a:r>
              <a:rPr lang="fr-FR" dirty="0" err="1">
                <a:solidFill>
                  <a:schemeClr val="tx1"/>
                </a:solidFill>
                <a:latin typeface="Segoe UI Light" panose="020B0502040204020203" pitchFamily="34" charset="0"/>
                <a:cs typeface="Segoe UI Light" panose="020B0502040204020203" pitchFamily="34" charset="0"/>
              </a:rPr>
              <a:t>level</a:t>
            </a:r>
            <a:r>
              <a:rPr lang="fr-FR" dirty="0">
                <a:solidFill>
                  <a:schemeClr val="tx1"/>
                </a:solidFill>
                <a:latin typeface="Segoe UI Light" panose="020B0502040204020203" pitchFamily="34" charset="0"/>
                <a:cs typeface="Segoe UI Light" panose="020B0502040204020203" pitchFamily="34" charset="0"/>
              </a:rPr>
              <a:t>:</a:t>
            </a:r>
          </a:p>
          <a:p>
            <a:pPr lvl="1">
              <a:buFont typeface="Arial" panose="020B0604020202020204" pitchFamily="34" charset="0"/>
              <a:buChar char="•"/>
            </a:pPr>
            <a:r>
              <a:rPr lang="en-US" sz="2400" b="1" dirty="0">
                <a:solidFill>
                  <a:schemeClr val="tx1"/>
                </a:solidFill>
                <a:latin typeface="Segoe UI Light" panose="020B0502040204020203" pitchFamily="34" charset="0"/>
                <a:cs typeface="Segoe UI Light" panose="020B0502040204020203" pitchFamily="34" charset="0"/>
              </a:rPr>
              <a:t>Academy</a:t>
            </a:r>
            <a:r>
              <a:rPr lang="en-US" sz="2400" dirty="0">
                <a:solidFill>
                  <a:schemeClr val="tx1"/>
                </a:solidFill>
                <a:latin typeface="Segoe UI Light" panose="020B0502040204020203" pitchFamily="34" charset="0"/>
                <a:cs typeface="Segoe UI Light" panose="020B0502040204020203" pitchFamily="34" charset="0"/>
              </a:rPr>
              <a:t> L100</a:t>
            </a:r>
          </a:p>
          <a:p>
            <a:pPr lvl="1">
              <a:buFont typeface="Arial" panose="020B0604020202020204" pitchFamily="34" charset="0"/>
              <a:buChar char="•"/>
            </a:pPr>
            <a:r>
              <a:rPr lang="fr-FR" sz="2400" b="1" dirty="0">
                <a:solidFill>
                  <a:schemeClr val="tx1"/>
                </a:solidFill>
                <a:latin typeface="Segoe UI Light" panose="020B0502040204020203" pitchFamily="34" charset="0"/>
                <a:cs typeface="Segoe UI Light" panose="020B0502040204020203" pitchFamily="34" charset="0"/>
              </a:rPr>
              <a:t>Webinar</a:t>
            </a:r>
            <a:r>
              <a:rPr lang="fr-FR" sz="2400" dirty="0">
                <a:solidFill>
                  <a:schemeClr val="tx1"/>
                </a:solidFill>
                <a:latin typeface="Segoe UI Light" panose="020B0502040204020203" pitchFamily="34" charset="0"/>
                <a:cs typeface="Segoe UI Light" panose="020B0502040204020203" pitchFamily="34" charset="0"/>
              </a:rPr>
              <a:t> L200/L300</a:t>
            </a:r>
          </a:p>
          <a:p>
            <a:pPr lvl="1">
              <a:buFont typeface="Arial" panose="020B0604020202020204" pitchFamily="34" charset="0"/>
              <a:buChar char="•"/>
            </a:pPr>
            <a:r>
              <a:rPr lang="fr-FR" sz="2400" b="1" dirty="0">
                <a:solidFill>
                  <a:schemeClr val="tx1"/>
                </a:solidFill>
                <a:latin typeface="Segoe UI Light" panose="020B0502040204020203" pitchFamily="34" charset="0"/>
                <a:cs typeface="Segoe UI Light" panose="020B0502040204020203" pitchFamily="34" charset="0"/>
              </a:rPr>
              <a:t>Workshop</a:t>
            </a:r>
            <a:r>
              <a:rPr lang="fr-FR" sz="2400" dirty="0">
                <a:solidFill>
                  <a:schemeClr val="tx1"/>
                </a:solidFill>
                <a:latin typeface="Segoe UI Light" panose="020B0502040204020203" pitchFamily="34" charset="0"/>
                <a:cs typeface="Segoe UI Light" panose="020B0502040204020203" pitchFamily="34" charset="0"/>
              </a:rPr>
              <a:t> L300/L400</a:t>
            </a:r>
          </a:p>
          <a:p>
            <a:pPr lvl="1">
              <a:buFont typeface="Arial" panose="020B0604020202020204" pitchFamily="34" charset="0"/>
              <a:buChar char="•"/>
            </a:pPr>
            <a:r>
              <a:rPr lang="en-US" sz="2400" b="1" dirty="0">
                <a:solidFill>
                  <a:schemeClr val="tx1"/>
                </a:solidFill>
                <a:latin typeface="Segoe UI Light" panose="020B0502040204020203" pitchFamily="34" charset="0"/>
                <a:cs typeface="Segoe UI Light" panose="020B0502040204020203" pitchFamily="34" charset="0"/>
              </a:rPr>
              <a:t>Certification kickstart </a:t>
            </a:r>
            <a:r>
              <a:rPr lang="en-US" sz="2400" dirty="0">
                <a:solidFill>
                  <a:schemeClr val="tx1"/>
                </a:solidFill>
                <a:latin typeface="Segoe UI Light" panose="020B0502040204020203" pitchFamily="34" charset="0"/>
                <a:cs typeface="Segoe UI Light" panose="020B0502040204020203" pitchFamily="34" charset="0"/>
              </a:rPr>
              <a:t>L300/L400</a:t>
            </a:r>
            <a:endParaRPr lang="fr-FR" sz="2400" dirty="0">
              <a:solidFill>
                <a:schemeClr val="tx1"/>
              </a:solidFill>
              <a:latin typeface="Segoe UI Light" panose="020B0502040204020203" pitchFamily="34" charset="0"/>
              <a:cs typeface="Segoe UI Light" panose="020B0502040204020203" pitchFamily="34" charset="0"/>
            </a:endParaRPr>
          </a:p>
          <a:p>
            <a:pPr lvl="1">
              <a:buFont typeface="Arial" panose="020B0604020202020204" pitchFamily="34" charset="0"/>
              <a:buChar char="•"/>
            </a:pPr>
            <a:r>
              <a:rPr lang="en-US" sz="2400" b="1" dirty="0" err="1">
                <a:solidFill>
                  <a:schemeClr val="tx1"/>
                </a:solidFill>
                <a:latin typeface="Segoe UI Light" panose="020B0502040204020203" pitchFamily="34" charset="0"/>
                <a:cs typeface="Segoe UI Light" panose="020B0502040204020203" pitchFamily="34" charset="0"/>
              </a:rPr>
              <a:t>Openhack</a:t>
            </a:r>
            <a:r>
              <a:rPr lang="en-US" sz="2400" b="1" dirty="0">
                <a:solidFill>
                  <a:schemeClr val="tx1"/>
                </a:solidFill>
                <a:latin typeface="Segoe UI Light" panose="020B0502040204020203" pitchFamily="34" charset="0"/>
                <a:cs typeface="Segoe UI Light" panose="020B0502040204020203" pitchFamily="34" charset="0"/>
              </a:rPr>
              <a:t> / </a:t>
            </a:r>
            <a:r>
              <a:rPr lang="en-US" sz="2400" b="1" dirty="0" err="1">
                <a:solidFill>
                  <a:schemeClr val="tx1"/>
                </a:solidFill>
                <a:latin typeface="Segoe UI Light" panose="020B0502040204020203" pitchFamily="34" charset="0"/>
                <a:cs typeface="Segoe UI Light" panose="020B0502040204020203" pitchFamily="34" charset="0"/>
              </a:rPr>
              <a:t>Microhack</a:t>
            </a:r>
            <a:r>
              <a:rPr lang="en-US" sz="2400" b="1" dirty="0">
                <a:solidFill>
                  <a:schemeClr val="tx1"/>
                </a:solidFill>
                <a:latin typeface="Segoe UI Light" panose="020B0502040204020203" pitchFamily="34" charset="0"/>
                <a:cs typeface="Segoe UI Light" panose="020B0502040204020203" pitchFamily="34" charset="0"/>
              </a:rPr>
              <a:t> </a:t>
            </a:r>
            <a:r>
              <a:rPr lang="en-US" sz="2400" dirty="0">
                <a:solidFill>
                  <a:schemeClr val="tx1"/>
                </a:solidFill>
                <a:latin typeface="Segoe UI Light" panose="020B0502040204020203" pitchFamily="34" charset="0"/>
                <a:cs typeface="Segoe UI Light" panose="020B0502040204020203" pitchFamily="34" charset="0"/>
              </a:rPr>
              <a:t>L400</a:t>
            </a:r>
          </a:p>
          <a:p>
            <a:pPr lvl="1">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623578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3A865-2EC5-50D9-44BD-165AB87148F6}"/>
              </a:ext>
            </a:extLst>
          </p:cNvPr>
          <p:cNvSpPr>
            <a:spLocks noGrp="1"/>
          </p:cNvSpPr>
          <p:nvPr>
            <p:ph type="title"/>
          </p:nvPr>
        </p:nvSpPr>
        <p:spPr>
          <a:xfrm>
            <a:off x="210808" y="217967"/>
            <a:ext cx="11018520" cy="553998"/>
          </a:xfrm>
        </p:spPr>
        <p:txBody>
          <a:bodyPr/>
          <a:lstStyle/>
          <a:p>
            <a:r>
              <a:rPr lang="en-US"/>
              <a:t>Data &amp; AI events timeline – H1</a:t>
            </a:r>
          </a:p>
        </p:txBody>
      </p:sp>
      <p:sp>
        <p:nvSpPr>
          <p:cNvPr id="5" name="TextBox 4">
            <a:extLst>
              <a:ext uri="{FF2B5EF4-FFF2-40B4-BE49-F238E27FC236}">
                <a16:creationId xmlns:a16="http://schemas.microsoft.com/office/drawing/2014/main" id="{B4E0BADB-3547-50BC-9B28-440BACE5C89E}"/>
              </a:ext>
            </a:extLst>
          </p:cNvPr>
          <p:cNvSpPr txBox="1"/>
          <p:nvPr/>
        </p:nvSpPr>
        <p:spPr>
          <a:xfrm>
            <a:off x="712382" y="3450265"/>
            <a:ext cx="65921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15/09</a:t>
            </a:r>
          </a:p>
        </p:txBody>
      </p:sp>
      <p:cxnSp>
        <p:nvCxnSpPr>
          <p:cNvPr id="10" name="Straight Arrow Connector 9">
            <a:extLst>
              <a:ext uri="{FF2B5EF4-FFF2-40B4-BE49-F238E27FC236}">
                <a16:creationId xmlns:a16="http://schemas.microsoft.com/office/drawing/2014/main" id="{31D7A7F1-7FFB-64C3-9FED-7E22D2E9294F}"/>
              </a:ext>
            </a:extLst>
          </p:cNvPr>
          <p:cNvCxnSpPr>
            <a:cxnSpLocks/>
          </p:cNvCxnSpPr>
          <p:nvPr/>
        </p:nvCxnSpPr>
        <p:spPr>
          <a:xfrm>
            <a:off x="154919" y="2070625"/>
            <a:ext cx="11830522" cy="4912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2F5BBE-861A-5958-E5AF-9491A53E53B3}"/>
              </a:ext>
            </a:extLst>
          </p:cNvPr>
          <p:cNvCxnSpPr>
            <a:cxnSpLocks/>
            <a:stCxn id="28" idx="0"/>
          </p:cNvCxnSpPr>
          <p:nvPr/>
        </p:nvCxnSpPr>
        <p:spPr>
          <a:xfrm flipV="1">
            <a:off x="1467061" y="2317988"/>
            <a:ext cx="4580" cy="353184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2EF260-6E60-F55D-A773-162A6E3E4FD9}"/>
              </a:ext>
            </a:extLst>
          </p:cNvPr>
          <p:cNvCxnSpPr>
            <a:cxnSpLocks/>
            <a:stCxn id="32" idx="0"/>
          </p:cNvCxnSpPr>
          <p:nvPr/>
        </p:nvCxnSpPr>
        <p:spPr>
          <a:xfrm flipV="1">
            <a:off x="2077817" y="2291317"/>
            <a:ext cx="0" cy="108757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844CD0-29A8-1559-7A69-1EF9DD3A6A14}"/>
              </a:ext>
            </a:extLst>
          </p:cNvPr>
          <p:cNvCxnSpPr>
            <a:cxnSpLocks/>
            <a:stCxn id="36" idx="0"/>
          </p:cNvCxnSpPr>
          <p:nvPr/>
        </p:nvCxnSpPr>
        <p:spPr>
          <a:xfrm flipV="1">
            <a:off x="2652697" y="2328530"/>
            <a:ext cx="0" cy="220469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04F53D-AE2A-06CE-0665-45D9AF81B1C5}"/>
              </a:ext>
            </a:extLst>
          </p:cNvPr>
          <p:cNvCxnSpPr>
            <a:cxnSpLocks/>
          </p:cNvCxnSpPr>
          <p:nvPr/>
        </p:nvCxnSpPr>
        <p:spPr>
          <a:xfrm flipH="1" flipV="1">
            <a:off x="4409620" y="2341455"/>
            <a:ext cx="4053" cy="80989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62971E-C1D9-C8F3-532C-28D060DBF3C0}"/>
              </a:ext>
            </a:extLst>
          </p:cNvPr>
          <p:cNvCxnSpPr>
            <a:cxnSpLocks/>
          </p:cNvCxnSpPr>
          <p:nvPr/>
        </p:nvCxnSpPr>
        <p:spPr>
          <a:xfrm flipV="1">
            <a:off x="5073401" y="2251079"/>
            <a:ext cx="0" cy="15872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6B88AC7-C0EA-0C8F-B7AA-9BFE74CAAFE8}"/>
              </a:ext>
            </a:extLst>
          </p:cNvPr>
          <p:cNvCxnSpPr>
            <a:cxnSpLocks/>
          </p:cNvCxnSpPr>
          <p:nvPr/>
        </p:nvCxnSpPr>
        <p:spPr>
          <a:xfrm flipV="1">
            <a:off x="3345963" y="2332187"/>
            <a:ext cx="0" cy="29681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7E10BC7-5A6D-93B5-8F32-65188346AFB2}"/>
              </a:ext>
            </a:extLst>
          </p:cNvPr>
          <p:cNvCxnSpPr>
            <a:cxnSpLocks/>
          </p:cNvCxnSpPr>
          <p:nvPr/>
        </p:nvCxnSpPr>
        <p:spPr>
          <a:xfrm flipV="1">
            <a:off x="7837857" y="2341455"/>
            <a:ext cx="19234" cy="324225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3F872F9-2085-1A5E-873A-E3ABEFB25E90}"/>
              </a:ext>
            </a:extLst>
          </p:cNvPr>
          <p:cNvSpPr txBox="1"/>
          <p:nvPr/>
        </p:nvSpPr>
        <p:spPr>
          <a:xfrm>
            <a:off x="1258181" y="1804035"/>
            <a:ext cx="445635"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29</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Sep</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D8224A8D-6634-0D1B-0A15-07889D8CF46A}"/>
              </a:ext>
            </a:extLst>
          </p:cNvPr>
          <p:cNvSpPr txBox="1"/>
          <p:nvPr/>
        </p:nvSpPr>
        <p:spPr>
          <a:xfrm>
            <a:off x="1047273" y="5849833"/>
            <a:ext cx="839576"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2"/>
              </a:rPr>
              <a:t>Les solutions SQL dans Azure (PaaS, IaaS, SaaS)</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30" name="TextBox 29">
            <a:extLst>
              <a:ext uri="{FF2B5EF4-FFF2-40B4-BE49-F238E27FC236}">
                <a16:creationId xmlns:a16="http://schemas.microsoft.com/office/drawing/2014/main" id="{E4068C55-CF7B-36F9-D0BA-F3FFD456F172}"/>
              </a:ext>
            </a:extLst>
          </p:cNvPr>
          <p:cNvSpPr txBox="1"/>
          <p:nvPr/>
        </p:nvSpPr>
        <p:spPr>
          <a:xfrm>
            <a:off x="1855736" y="1808274"/>
            <a:ext cx="43120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06 Oct</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B79EA334-27ED-06F3-9AF4-3675E6B7F825}"/>
              </a:ext>
            </a:extLst>
          </p:cNvPr>
          <p:cNvSpPr txBox="1"/>
          <p:nvPr/>
        </p:nvSpPr>
        <p:spPr>
          <a:xfrm>
            <a:off x="1600957" y="3378890"/>
            <a:ext cx="953719" cy="84638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000000"/>
                </a:solidFill>
                <a:effectLst/>
                <a:highlight>
                  <a:srgbClr val="C0C0C0"/>
                </a:highlight>
                <a:uLnTx/>
                <a:uFillTx/>
                <a:latin typeface="Segoe UI"/>
                <a:ea typeface="+mn-ea"/>
                <a:cs typeface="+mn-cs"/>
                <a:hlinkClick r:id="rId3"/>
              </a:rPr>
              <a:t>Deploiement</a:t>
            </a: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3"/>
              </a:rPr>
              <a:t> et sécurisation des </a:t>
            </a:r>
            <a:r>
              <a:rPr kumimoji="0" lang="fr-FR" sz="1100" b="0" i="0" u="none" strike="noStrike" kern="1200" cap="none" spc="0" normalizeH="0" baseline="0" noProof="0" err="1">
                <a:ln>
                  <a:noFill/>
                </a:ln>
                <a:solidFill>
                  <a:srgbClr val="000000"/>
                </a:solidFill>
                <a:effectLst/>
                <a:highlight>
                  <a:srgbClr val="C0C0C0"/>
                </a:highlight>
                <a:uLnTx/>
                <a:uFillTx/>
                <a:latin typeface="Segoe UI"/>
                <a:ea typeface="+mn-ea"/>
                <a:cs typeface="+mn-cs"/>
                <a:hlinkClick r:id="rId3"/>
              </a:rPr>
              <a:t>workspaces</a:t>
            </a: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3"/>
              </a:rPr>
              <a:t> Azure Ml</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34" name="TextBox 33">
            <a:extLst>
              <a:ext uri="{FF2B5EF4-FFF2-40B4-BE49-F238E27FC236}">
                <a16:creationId xmlns:a16="http://schemas.microsoft.com/office/drawing/2014/main" id="{6C77A5E9-CCD0-FF93-80FB-CBEB041EE94A}"/>
              </a:ext>
            </a:extLst>
          </p:cNvPr>
          <p:cNvSpPr txBox="1"/>
          <p:nvPr/>
        </p:nvSpPr>
        <p:spPr>
          <a:xfrm>
            <a:off x="2461837" y="1810122"/>
            <a:ext cx="43120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10</a:t>
            </a:r>
            <a:r>
              <a:rPr kumimoji="0" lang="en-FR" sz="1100" b="1" i="0" u="none" strike="noStrike" kern="1200" cap="none" spc="0" normalizeH="0" baseline="0" noProof="0">
                <a:ln>
                  <a:noFill/>
                </a:ln>
                <a:solidFill>
                  <a:srgbClr val="000000"/>
                </a:solidFill>
                <a:effectLst/>
                <a:uLnTx/>
                <a:uFillTx/>
                <a:latin typeface="Segoe UI"/>
                <a:ea typeface="+mn-ea"/>
                <a:cs typeface="+mn-cs"/>
              </a:rPr>
              <a:t> Oct</a:t>
            </a:r>
          </a:p>
        </p:txBody>
      </p:sp>
      <p:sp>
        <p:nvSpPr>
          <p:cNvPr id="36" name="TextBox 35">
            <a:extLst>
              <a:ext uri="{FF2B5EF4-FFF2-40B4-BE49-F238E27FC236}">
                <a16:creationId xmlns:a16="http://schemas.microsoft.com/office/drawing/2014/main" id="{FBBD558B-561E-CC41-58C8-EF2BA0407802}"/>
              </a:ext>
            </a:extLst>
          </p:cNvPr>
          <p:cNvSpPr txBox="1"/>
          <p:nvPr/>
        </p:nvSpPr>
        <p:spPr>
          <a:xfrm>
            <a:off x="2035881" y="4533223"/>
            <a:ext cx="1233632"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FFABE9"/>
                </a:highlight>
                <a:uLnTx/>
                <a:uFillTx/>
                <a:latin typeface="Segoe UI"/>
                <a:ea typeface="+mn-ea"/>
                <a:cs typeface="+mn-cs"/>
                <a:hlinkClick r:id="rId4"/>
              </a:rPr>
              <a:t>Workshop - MCPP DP-420</a:t>
            </a:r>
            <a:endParaRPr kumimoji="0" lang="en-US" sz="1100" b="0" i="0" u="none" strike="noStrike" kern="1200" cap="none" spc="0" normalizeH="0" baseline="0" noProof="0">
              <a:ln>
                <a:noFill/>
              </a:ln>
              <a:solidFill>
                <a:srgbClr val="000000"/>
              </a:solidFill>
              <a:effectLst/>
              <a:highlight>
                <a:srgbClr val="FFABE9"/>
              </a:highlight>
              <a:uLnTx/>
              <a:uFillTx/>
              <a:latin typeface="Segoe UI"/>
              <a:ea typeface="+mn-ea"/>
              <a:cs typeface="+mn-cs"/>
            </a:endParaRPr>
          </a:p>
        </p:txBody>
      </p:sp>
      <p:sp>
        <p:nvSpPr>
          <p:cNvPr id="38" name="TextBox 37">
            <a:extLst>
              <a:ext uri="{FF2B5EF4-FFF2-40B4-BE49-F238E27FC236}">
                <a16:creationId xmlns:a16="http://schemas.microsoft.com/office/drawing/2014/main" id="{090ED0AC-DF8B-E7FC-98DF-4D6C9E1108B5}"/>
              </a:ext>
            </a:extLst>
          </p:cNvPr>
          <p:cNvSpPr txBox="1"/>
          <p:nvPr/>
        </p:nvSpPr>
        <p:spPr>
          <a:xfrm>
            <a:off x="3030725" y="1803853"/>
            <a:ext cx="43120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13</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Oct</a:t>
            </a:r>
            <a:endParaRPr kumimoji="0" lang="en-FR" sz="2000" b="1"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063B2FE6-DA6B-8DF5-E15E-919D7A0CF341}"/>
              </a:ext>
            </a:extLst>
          </p:cNvPr>
          <p:cNvSpPr txBox="1"/>
          <p:nvPr/>
        </p:nvSpPr>
        <p:spPr>
          <a:xfrm>
            <a:off x="3306471" y="4464014"/>
            <a:ext cx="107624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000000"/>
                </a:solidFill>
                <a:effectLst/>
                <a:highlight>
                  <a:srgbClr val="00FF00"/>
                </a:highlight>
                <a:uLnTx/>
                <a:uFillTx/>
                <a:latin typeface="Segoe UI"/>
                <a:ea typeface="+mn-ea"/>
                <a:cs typeface="Segoe UI" panose="020B0502040204020203" pitchFamily="34" charset="0"/>
              </a:rPr>
              <a:t>Academy</a:t>
            </a:r>
            <a:r>
              <a:rPr kumimoji="0" lang="fr-FR" sz="11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rPr>
              <a:t> </a:t>
            </a:r>
            <a:r>
              <a:rPr kumimoji="0" lang="fr-FR" sz="11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hlinkClick r:id="rId5"/>
              </a:rPr>
              <a:t>DP900</a:t>
            </a:r>
            <a:r>
              <a:rPr kumimoji="0" lang="fr-FR" sz="11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rPr>
              <a:t>/</a:t>
            </a:r>
            <a:r>
              <a:rPr kumimoji="0" lang="fr-FR" sz="11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hlinkClick r:id="rId6"/>
              </a:rPr>
              <a:t>AI900</a:t>
            </a:r>
            <a:endParaRPr kumimoji="0" lang="en-US" sz="14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2" name="TextBox 41">
            <a:extLst>
              <a:ext uri="{FF2B5EF4-FFF2-40B4-BE49-F238E27FC236}">
                <a16:creationId xmlns:a16="http://schemas.microsoft.com/office/drawing/2014/main" id="{DBA152FE-145A-ADDA-61BE-2A2FA80D6871}"/>
              </a:ext>
            </a:extLst>
          </p:cNvPr>
          <p:cNvSpPr txBox="1"/>
          <p:nvPr/>
        </p:nvSpPr>
        <p:spPr>
          <a:xfrm>
            <a:off x="4080782" y="1768414"/>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1100" b="1" i="0" u="none" strike="noStrike" kern="1200" cap="none" spc="0" normalizeH="0" baseline="0" noProof="0">
                <a:ln>
                  <a:noFill/>
                </a:ln>
                <a:solidFill>
                  <a:srgbClr val="000000"/>
                </a:solidFill>
                <a:effectLst/>
                <a:uLnTx/>
                <a:uFillTx/>
                <a:latin typeface="Segoe UI"/>
                <a:ea typeface="+mn-ea"/>
                <a:cs typeface="+mn-cs"/>
              </a:rPr>
              <a:t>1</a:t>
            </a:r>
            <a:r>
              <a:rPr kumimoji="0" lang="en-US" sz="1100" b="1" i="0" u="none" strike="noStrike" kern="1200" cap="none" spc="0" normalizeH="0" baseline="0" noProof="0">
                <a:ln>
                  <a:noFill/>
                </a:ln>
                <a:solidFill>
                  <a:srgbClr val="000000"/>
                </a:solidFill>
                <a:effectLst/>
                <a:uLnTx/>
                <a:uFillTx/>
                <a:latin typeface="Segoe UI"/>
                <a:ea typeface="+mn-ea"/>
                <a:cs typeface="+mn-cs"/>
              </a:rPr>
              <a:t>8</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Oct</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5AF42EF8-EB26-6AEE-103B-8DB9A1BE844C}"/>
              </a:ext>
            </a:extLst>
          </p:cNvPr>
          <p:cNvSpPr txBox="1"/>
          <p:nvPr/>
        </p:nvSpPr>
        <p:spPr>
          <a:xfrm>
            <a:off x="3841101" y="3158111"/>
            <a:ext cx="1164347"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FF9349"/>
                </a:highlight>
                <a:uLnTx/>
                <a:uFillTx/>
                <a:latin typeface="Segoe UI"/>
                <a:ea typeface="+mn-ea"/>
                <a:cs typeface="+mn-cs"/>
                <a:hlinkClick r:id="rId7"/>
              </a:rPr>
              <a:t> Synapse et </a:t>
            </a:r>
            <a:r>
              <a:rPr kumimoji="0" lang="fr-FR" sz="1100" b="0" i="0" u="none" strike="noStrike" kern="1200" cap="none" spc="0" normalizeH="0" baseline="0" noProof="0" err="1">
                <a:ln>
                  <a:noFill/>
                </a:ln>
                <a:solidFill>
                  <a:srgbClr val="000000"/>
                </a:solidFill>
                <a:effectLst/>
                <a:highlight>
                  <a:srgbClr val="FF9349"/>
                </a:highlight>
                <a:uLnTx/>
                <a:uFillTx/>
                <a:latin typeface="Segoe UI"/>
                <a:ea typeface="+mn-ea"/>
                <a:cs typeface="+mn-cs"/>
                <a:hlinkClick r:id="rId7"/>
              </a:rPr>
              <a:t>Lakehouse</a:t>
            </a:r>
            <a:r>
              <a:rPr kumimoji="0" lang="fr-FR" sz="1100" b="0" i="0" u="none" strike="noStrike" kern="1200" cap="none" spc="0" normalizeH="0" baseline="0" noProof="0">
                <a:ln>
                  <a:noFill/>
                </a:ln>
                <a:solidFill>
                  <a:srgbClr val="000000"/>
                </a:solidFill>
                <a:effectLst/>
                <a:highlight>
                  <a:srgbClr val="FF9349"/>
                </a:highlight>
                <a:uLnTx/>
                <a:uFillTx/>
                <a:latin typeface="Segoe UI"/>
                <a:ea typeface="+mn-ea"/>
                <a:cs typeface="+mn-cs"/>
                <a:hlinkClick r:id="rId7"/>
              </a:rPr>
              <a:t> </a:t>
            </a:r>
            <a:r>
              <a:rPr kumimoji="0" lang="fr-FR" sz="1100" b="0" i="0" u="none" strike="noStrike" kern="1200" cap="none" spc="0" normalizeH="0" baseline="0" noProof="0" err="1">
                <a:ln>
                  <a:noFill/>
                </a:ln>
                <a:solidFill>
                  <a:srgbClr val="000000"/>
                </a:solidFill>
                <a:effectLst/>
                <a:highlight>
                  <a:srgbClr val="FF9349"/>
                </a:highlight>
                <a:uLnTx/>
                <a:uFillTx/>
                <a:latin typeface="Segoe UI"/>
                <a:ea typeface="+mn-ea"/>
                <a:cs typeface="+mn-cs"/>
                <a:hlinkClick r:id="rId7"/>
              </a:rPr>
              <a:t>Database</a:t>
            </a:r>
            <a:endParaRPr kumimoji="0" lang="en-US" sz="1100" b="0" i="0" u="none" strike="noStrike" kern="1200" cap="none" spc="0" normalizeH="0" baseline="0" noProof="0">
              <a:ln>
                <a:noFill/>
              </a:ln>
              <a:solidFill>
                <a:srgbClr val="000000"/>
              </a:solidFill>
              <a:effectLst/>
              <a:highlight>
                <a:srgbClr val="FF9349"/>
              </a:highlight>
              <a:uLnTx/>
              <a:uFillTx/>
              <a:latin typeface="Segoe UI"/>
              <a:ea typeface="+mn-ea"/>
              <a:cs typeface="+mn-cs"/>
            </a:endParaRPr>
          </a:p>
        </p:txBody>
      </p:sp>
      <p:sp>
        <p:nvSpPr>
          <p:cNvPr id="46" name="TextBox 45">
            <a:extLst>
              <a:ext uri="{FF2B5EF4-FFF2-40B4-BE49-F238E27FC236}">
                <a16:creationId xmlns:a16="http://schemas.microsoft.com/office/drawing/2014/main" id="{08B63FBF-724A-51AF-6E39-144400C1AFEB}"/>
              </a:ext>
            </a:extLst>
          </p:cNvPr>
          <p:cNvSpPr txBox="1"/>
          <p:nvPr/>
        </p:nvSpPr>
        <p:spPr>
          <a:xfrm>
            <a:off x="7500799" y="1797014"/>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1100" b="1" i="0" u="none" strike="noStrike" kern="1200" cap="none" spc="0" normalizeH="0" baseline="0" noProof="0">
                <a:ln>
                  <a:noFill/>
                </a:ln>
                <a:solidFill>
                  <a:srgbClr val="000000"/>
                </a:solidFill>
                <a:effectLst/>
                <a:uLnTx/>
                <a:uFillTx/>
                <a:latin typeface="Segoe UI"/>
                <a:ea typeface="+mn-ea"/>
                <a:cs typeface="+mn-cs"/>
              </a:rPr>
              <a:t>2</a:t>
            </a:r>
            <a:r>
              <a:rPr kumimoji="0" lang="en-US" sz="1100" b="1" i="0" u="none" strike="noStrike" kern="1200" cap="none" spc="0" normalizeH="0" baseline="0" noProof="0">
                <a:ln>
                  <a:noFill/>
                </a:ln>
                <a:solidFill>
                  <a:srgbClr val="000000"/>
                </a:solidFill>
                <a:effectLst/>
                <a:uLnTx/>
                <a:uFillTx/>
                <a:latin typeface="Segoe UI"/>
                <a:ea typeface="+mn-ea"/>
                <a:cs typeface="+mn-cs"/>
              </a:rPr>
              <a:t>2</a:t>
            </a:r>
            <a:r>
              <a:rPr kumimoji="0" lang="en-FR" sz="1100" b="1" i="0" u="none" strike="noStrike" kern="1200" cap="none" spc="0" normalizeH="0" baseline="0" noProof="0">
                <a:ln>
                  <a:noFill/>
                </a:ln>
                <a:solidFill>
                  <a:srgbClr val="000000"/>
                </a:solidFill>
                <a:effectLst/>
                <a:uLnTx/>
                <a:uFillTx/>
                <a:latin typeface="Segoe UI"/>
                <a:ea typeface="+mn-ea"/>
                <a:cs typeface="+mn-cs"/>
              </a:rPr>
              <a:t> Nov</a:t>
            </a:r>
          </a:p>
        </p:txBody>
      </p:sp>
      <p:sp>
        <p:nvSpPr>
          <p:cNvPr id="48" name="Text Placeholder 6">
            <a:extLst>
              <a:ext uri="{FF2B5EF4-FFF2-40B4-BE49-F238E27FC236}">
                <a16:creationId xmlns:a16="http://schemas.microsoft.com/office/drawing/2014/main" id="{83077FBC-FC05-2B70-14B2-50E518772AD6}"/>
              </a:ext>
            </a:extLst>
          </p:cNvPr>
          <p:cNvSpPr txBox="1">
            <a:spLocks/>
          </p:cNvSpPr>
          <p:nvPr/>
        </p:nvSpPr>
        <p:spPr>
          <a:xfrm>
            <a:off x="6963602" y="5367416"/>
            <a:ext cx="1797610" cy="586283"/>
          </a:xfrm>
          <a:prstGeom prst="rect">
            <a:avLst/>
          </a:prstGeom>
          <a:solidFill>
            <a:schemeClr val="bg1"/>
          </a:solidFill>
        </p:spPr>
        <p:txBody>
          <a:bodyPr lIns="179285" tIns="179285" rIns="179285" bIns="179285" anchor="ctr" anchorCtr="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fr-FR" sz="1100" b="0" i="0" u="none" strike="noStrike" kern="1200" cap="none" spc="0" normalizeH="0" baseline="0" noProof="0" err="1">
                <a:ln>
                  <a:noFill/>
                </a:ln>
                <a:gradFill>
                  <a:gsLst>
                    <a:gs pos="1250">
                      <a:srgbClr val="000000"/>
                    </a:gs>
                    <a:gs pos="100000">
                      <a:srgbClr val="000000"/>
                    </a:gs>
                  </a:gsLst>
                  <a:lin ang="5400000" scaled="0"/>
                </a:gradFill>
                <a:effectLst/>
                <a:highlight>
                  <a:srgbClr val="FF9349"/>
                </a:highlight>
                <a:uLnTx/>
                <a:uFillTx/>
                <a:latin typeface="Segoe UI"/>
                <a:ea typeface="+mn-lt"/>
                <a:cs typeface="Calibri" panose="020F0502020204030204" pitchFamily="34" charset="0"/>
                <a:hlinkClick r:id="rId8"/>
              </a:rPr>
              <a:t>Lab</a:t>
            </a:r>
            <a:r>
              <a:rPr kumimoji="0" lang="fr-FR" sz="1100" b="0" i="0" u="none" strike="noStrike" kern="1200" cap="none" spc="0" normalizeH="0" baseline="0" noProof="0">
                <a:ln>
                  <a:noFill/>
                </a:ln>
                <a:gradFill>
                  <a:gsLst>
                    <a:gs pos="1250">
                      <a:srgbClr val="000000"/>
                    </a:gs>
                    <a:gs pos="100000">
                      <a:srgbClr val="000000"/>
                    </a:gs>
                  </a:gsLst>
                  <a:lin ang="5400000" scaled="0"/>
                </a:gradFill>
                <a:effectLst/>
                <a:highlight>
                  <a:srgbClr val="FF9349"/>
                </a:highlight>
                <a:uLnTx/>
                <a:uFillTx/>
                <a:latin typeface="Segoe UI"/>
                <a:ea typeface="+mn-lt"/>
                <a:cs typeface="Calibri" panose="020F0502020204030204" pitchFamily="34" charset="0"/>
                <a:hlinkClick r:id="rId8"/>
              </a:rPr>
              <a:t> Nantes</a:t>
            </a:r>
            <a:r>
              <a:rPr kumimoji="0" lang="fr-FR" sz="1100" b="0" i="0" u="none" strike="noStrike" kern="1200" cap="none" spc="0" normalizeH="0" baseline="0" noProof="0">
                <a:ln>
                  <a:noFill/>
                </a:ln>
                <a:gradFill>
                  <a:gsLst>
                    <a:gs pos="1250">
                      <a:srgbClr val="000000"/>
                    </a:gs>
                    <a:gs pos="100000">
                      <a:srgbClr val="000000"/>
                    </a:gs>
                  </a:gsLst>
                  <a:lin ang="5400000" scaled="0"/>
                </a:gradFill>
                <a:effectLst/>
                <a:highlight>
                  <a:srgbClr val="FF9349"/>
                </a:highlight>
                <a:uLnTx/>
                <a:uFillTx/>
                <a:latin typeface="Segoe UI"/>
                <a:ea typeface="+mn-ea"/>
                <a:cs typeface="Calibri" panose="020F0502020204030204" pitchFamily="34" charset="0"/>
                <a:hlinkClick r:id="rId8"/>
              </a:rPr>
              <a:t> - Data &amp; AI</a:t>
            </a:r>
            <a:endParaRPr kumimoji="0" lang="fr-FR" sz="1100" b="0" i="0" u="none" strike="noStrike" kern="1200" cap="none" spc="0" normalizeH="0" baseline="0" noProof="0">
              <a:ln>
                <a:noFill/>
              </a:ln>
              <a:gradFill>
                <a:gsLst>
                  <a:gs pos="1250">
                    <a:srgbClr val="000000"/>
                  </a:gs>
                  <a:gs pos="100000">
                    <a:srgbClr val="000000"/>
                  </a:gs>
                </a:gsLst>
                <a:lin ang="5400000" scaled="0"/>
              </a:gradFill>
              <a:effectLst/>
              <a:highlight>
                <a:srgbClr val="FF9349"/>
              </a:highlight>
              <a:uLnTx/>
              <a:uFillTx/>
              <a:latin typeface="Segoe UI"/>
              <a:ea typeface="+mn-ea"/>
              <a:cs typeface="Calibri" panose="020F0502020204030204" pitchFamily="34" charset="0"/>
            </a:endParaRPr>
          </a:p>
        </p:txBody>
      </p:sp>
      <p:sp>
        <p:nvSpPr>
          <p:cNvPr id="50" name="TextBox 49">
            <a:extLst>
              <a:ext uri="{FF2B5EF4-FFF2-40B4-BE49-F238E27FC236}">
                <a16:creationId xmlns:a16="http://schemas.microsoft.com/office/drawing/2014/main" id="{CD1934B3-BD2B-7DC8-0672-1227985E009F}"/>
              </a:ext>
            </a:extLst>
          </p:cNvPr>
          <p:cNvSpPr txBox="1"/>
          <p:nvPr/>
        </p:nvSpPr>
        <p:spPr>
          <a:xfrm>
            <a:off x="4745888" y="1781235"/>
            <a:ext cx="62887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20 Oct</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F2C90A9-7FAE-1314-2A4E-DE53C49502AA}"/>
              </a:ext>
            </a:extLst>
          </p:cNvPr>
          <p:cNvSpPr txBox="1"/>
          <p:nvPr/>
        </p:nvSpPr>
        <p:spPr>
          <a:xfrm>
            <a:off x="4698041" y="3890783"/>
            <a:ext cx="846837"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9"/>
              </a:rPr>
              <a:t>MLOps avec Azure ML</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54" name="TextBox 53">
            <a:extLst>
              <a:ext uri="{FF2B5EF4-FFF2-40B4-BE49-F238E27FC236}">
                <a16:creationId xmlns:a16="http://schemas.microsoft.com/office/drawing/2014/main" id="{9AE56EA4-D1F1-74F0-B5A8-4254B97080B2}"/>
              </a:ext>
            </a:extLst>
          </p:cNvPr>
          <p:cNvSpPr txBox="1"/>
          <p:nvPr/>
        </p:nvSpPr>
        <p:spPr>
          <a:xfrm>
            <a:off x="5554985" y="1790237"/>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08</a:t>
            </a:r>
            <a:r>
              <a:rPr kumimoji="0" lang="en-FR" sz="1100" b="1" i="0" u="none" strike="noStrike" kern="1200" cap="none" spc="0" normalizeH="0" baseline="0" noProof="0">
                <a:ln>
                  <a:noFill/>
                </a:ln>
                <a:solidFill>
                  <a:srgbClr val="000000"/>
                </a:solidFill>
                <a:effectLst/>
                <a:uLnTx/>
                <a:uFillTx/>
                <a:latin typeface="Segoe UI"/>
                <a:ea typeface="+mn-ea"/>
                <a:cs typeface="+mn-cs"/>
              </a:rPr>
              <a:t> Nov</a:t>
            </a:r>
          </a:p>
        </p:txBody>
      </p:sp>
      <p:sp>
        <p:nvSpPr>
          <p:cNvPr id="56" name="TextBox 55">
            <a:extLst>
              <a:ext uri="{FF2B5EF4-FFF2-40B4-BE49-F238E27FC236}">
                <a16:creationId xmlns:a16="http://schemas.microsoft.com/office/drawing/2014/main" id="{5CE890A3-2F59-5CFE-2151-ADB67691992A}"/>
              </a:ext>
            </a:extLst>
          </p:cNvPr>
          <p:cNvSpPr txBox="1"/>
          <p:nvPr/>
        </p:nvSpPr>
        <p:spPr>
          <a:xfrm>
            <a:off x="5180707" y="5680512"/>
            <a:ext cx="1379097"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FF9349"/>
                </a:highlight>
                <a:uLnTx/>
                <a:uFillTx/>
                <a:latin typeface="Segoe UI"/>
                <a:ea typeface="+mn-ea"/>
                <a:cs typeface="+mn-cs"/>
                <a:hlinkClick r:id="rId7"/>
              </a:rPr>
              <a:t>Le NoSQL dans Azure - Migration </a:t>
            </a:r>
            <a:r>
              <a:rPr kumimoji="0" lang="fr-FR" sz="1100" b="0" i="0" u="none" strike="noStrike" kern="1200" cap="none" spc="0" normalizeH="0" baseline="0" noProof="0" err="1">
                <a:ln>
                  <a:noFill/>
                </a:ln>
                <a:solidFill>
                  <a:srgbClr val="000000"/>
                </a:solidFill>
                <a:effectLst/>
                <a:highlight>
                  <a:srgbClr val="FF9349"/>
                </a:highlight>
                <a:uLnTx/>
                <a:uFillTx/>
                <a:latin typeface="Segoe UI"/>
                <a:ea typeface="+mn-ea"/>
                <a:cs typeface="+mn-cs"/>
                <a:hlinkClick r:id="rId7"/>
              </a:rPr>
              <a:t>CosmosDB</a:t>
            </a:r>
            <a:r>
              <a:rPr kumimoji="0" lang="fr-FR" sz="1100" b="0" i="0" u="none" strike="noStrike" kern="1200" cap="none" spc="0" normalizeH="0" baseline="0" noProof="0">
                <a:ln>
                  <a:noFill/>
                </a:ln>
                <a:solidFill>
                  <a:srgbClr val="000000"/>
                </a:solidFill>
                <a:effectLst/>
                <a:highlight>
                  <a:srgbClr val="FF9349"/>
                </a:highlight>
                <a:uLnTx/>
                <a:uFillTx/>
                <a:latin typeface="Segoe UI"/>
                <a:ea typeface="+mn-ea"/>
                <a:cs typeface="+mn-cs"/>
                <a:hlinkClick r:id="rId7"/>
              </a:rPr>
              <a:t> / OSS </a:t>
            </a:r>
            <a:endParaRPr kumimoji="0" lang="en-US" sz="1100" b="0" i="0" u="none" strike="noStrike" kern="1200" cap="none" spc="0" normalizeH="0" baseline="0" noProof="0">
              <a:ln>
                <a:noFill/>
              </a:ln>
              <a:solidFill>
                <a:srgbClr val="000000"/>
              </a:solidFill>
              <a:effectLst/>
              <a:highlight>
                <a:srgbClr val="FF9349"/>
              </a:highlight>
              <a:uLnTx/>
              <a:uFillTx/>
              <a:latin typeface="Segoe UI"/>
              <a:ea typeface="+mn-ea"/>
              <a:cs typeface="+mn-cs"/>
            </a:endParaRPr>
          </a:p>
        </p:txBody>
      </p:sp>
      <p:cxnSp>
        <p:nvCxnSpPr>
          <p:cNvPr id="58" name="Straight Arrow Connector 57">
            <a:extLst>
              <a:ext uri="{FF2B5EF4-FFF2-40B4-BE49-F238E27FC236}">
                <a16:creationId xmlns:a16="http://schemas.microsoft.com/office/drawing/2014/main" id="{665DD47F-C269-99A4-AA3C-1DC49D27E932}"/>
              </a:ext>
            </a:extLst>
          </p:cNvPr>
          <p:cNvCxnSpPr>
            <a:cxnSpLocks/>
          </p:cNvCxnSpPr>
          <p:nvPr/>
        </p:nvCxnSpPr>
        <p:spPr>
          <a:xfrm flipV="1">
            <a:off x="6377378" y="2341455"/>
            <a:ext cx="0" cy="19381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2E5E9ED-9C3C-F8D2-6B26-8E76B905C318}"/>
              </a:ext>
            </a:extLst>
          </p:cNvPr>
          <p:cNvSpPr txBox="1"/>
          <p:nvPr/>
        </p:nvSpPr>
        <p:spPr>
          <a:xfrm>
            <a:off x="6767991" y="1789436"/>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17 </a:t>
            </a:r>
            <a:r>
              <a:rPr kumimoji="0" lang="en-FR" sz="1100" b="1" i="0" u="none" strike="noStrike" kern="1200" cap="none" spc="0" normalizeH="0" baseline="0" noProof="0">
                <a:ln>
                  <a:noFill/>
                </a:ln>
                <a:solidFill>
                  <a:srgbClr val="000000"/>
                </a:solidFill>
                <a:effectLst/>
                <a:uLnTx/>
                <a:uFillTx/>
                <a:latin typeface="Segoe UI"/>
                <a:ea typeface="+mn-ea"/>
                <a:cs typeface="+mn-cs"/>
              </a:rPr>
              <a:t>Nov</a:t>
            </a:r>
          </a:p>
        </p:txBody>
      </p:sp>
      <p:cxnSp>
        <p:nvCxnSpPr>
          <p:cNvPr id="62" name="Straight Arrow Connector 61">
            <a:extLst>
              <a:ext uri="{FF2B5EF4-FFF2-40B4-BE49-F238E27FC236}">
                <a16:creationId xmlns:a16="http://schemas.microsoft.com/office/drawing/2014/main" id="{AAA8B426-3939-3CF4-E74B-A44DE90B82FC}"/>
              </a:ext>
            </a:extLst>
          </p:cNvPr>
          <p:cNvCxnSpPr>
            <a:cxnSpLocks/>
          </p:cNvCxnSpPr>
          <p:nvPr/>
        </p:nvCxnSpPr>
        <p:spPr>
          <a:xfrm flipV="1">
            <a:off x="7039891" y="2332187"/>
            <a:ext cx="0" cy="14889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B59ABFE-BC9B-3030-4245-BAF1E5A79653}"/>
              </a:ext>
            </a:extLst>
          </p:cNvPr>
          <p:cNvSpPr txBox="1"/>
          <p:nvPr/>
        </p:nvSpPr>
        <p:spPr>
          <a:xfrm>
            <a:off x="6358537" y="3703424"/>
            <a:ext cx="137909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0"/>
              </a:rPr>
              <a:t> Machine Learning dans Azure Synapse </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66" name="TextBox 65">
            <a:extLst>
              <a:ext uri="{FF2B5EF4-FFF2-40B4-BE49-F238E27FC236}">
                <a16:creationId xmlns:a16="http://schemas.microsoft.com/office/drawing/2014/main" id="{1AD44407-615B-A03A-783A-BE0EBC5E1FFB}"/>
              </a:ext>
            </a:extLst>
          </p:cNvPr>
          <p:cNvSpPr txBox="1"/>
          <p:nvPr/>
        </p:nvSpPr>
        <p:spPr>
          <a:xfrm>
            <a:off x="8302502" y="1796896"/>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1100" b="1" i="0" u="none" strike="noStrike" kern="1200" cap="none" spc="0" normalizeH="0" baseline="0" noProof="0">
                <a:ln>
                  <a:noFill/>
                </a:ln>
                <a:solidFill>
                  <a:srgbClr val="000000"/>
                </a:solidFill>
                <a:effectLst/>
                <a:uLnTx/>
                <a:uFillTx/>
                <a:latin typeface="Segoe UI"/>
                <a:ea typeface="+mn-ea"/>
                <a:cs typeface="+mn-cs"/>
              </a:rPr>
              <a:t>2</a:t>
            </a:r>
            <a:r>
              <a:rPr kumimoji="0" lang="en-US" sz="1100" b="1" i="0" u="none" strike="noStrike" kern="1200" cap="none" spc="0" normalizeH="0" baseline="0" noProof="0">
                <a:ln>
                  <a:noFill/>
                </a:ln>
                <a:solidFill>
                  <a:srgbClr val="000000"/>
                </a:solidFill>
                <a:effectLst/>
                <a:uLnTx/>
                <a:uFillTx/>
                <a:latin typeface="Segoe UI"/>
                <a:ea typeface="+mn-ea"/>
                <a:cs typeface="+mn-cs"/>
              </a:rPr>
              <a:t>4</a:t>
            </a:r>
            <a:r>
              <a:rPr kumimoji="0" lang="en-FR" sz="1100" b="1" i="0" u="none" strike="noStrike" kern="1200" cap="none" spc="0" normalizeH="0" baseline="0" noProof="0">
                <a:ln>
                  <a:noFill/>
                </a:ln>
                <a:solidFill>
                  <a:srgbClr val="000000"/>
                </a:solidFill>
                <a:effectLst/>
                <a:uLnTx/>
                <a:uFillTx/>
                <a:latin typeface="Segoe UI"/>
                <a:ea typeface="+mn-ea"/>
                <a:cs typeface="+mn-cs"/>
              </a:rPr>
              <a:t> Nov</a:t>
            </a:r>
          </a:p>
        </p:txBody>
      </p:sp>
      <p:cxnSp>
        <p:nvCxnSpPr>
          <p:cNvPr id="68" name="Straight Arrow Connector 67">
            <a:extLst>
              <a:ext uri="{FF2B5EF4-FFF2-40B4-BE49-F238E27FC236}">
                <a16:creationId xmlns:a16="http://schemas.microsoft.com/office/drawing/2014/main" id="{7C2F2EEA-F3F5-2A65-4D11-A6A45CABD23D}"/>
              </a:ext>
            </a:extLst>
          </p:cNvPr>
          <p:cNvCxnSpPr>
            <a:cxnSpLocks/>
            <a:stCxn id="70" idx="0"/>
          </p:cNvCxnSpPr>
          <p:nvPr/>
        </p:nvCxnSpPr>
        <p:spPr>
          <a:xfrm flipH="1" flipV="1">
            <a:off x="8628020" y="2332187"/>
            <a:ext cx="1918" cy="24048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65FD5F1-67B4-7B9C-1FDD-710A5D2E76E8}"/>
              </a:ext>
            </a:extLst>
          </p:cNvPr>
          <p:cNvSpPr txBox="1"/>
          <p:nvPr/>
        </p:nvSpPr>
        <p:spPr>
          <a:xfrm>
            <a:off x="7940389" y="4737077"/>
            <a:ext cx="1379097"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1"/>
              </a:rPr>
              <a:t>Cosmos DB et IA</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72" name="TextBox 71">
            <a:extLst>
              <a:ext uri="{FF2B5EF4-FFF2-40B4-BE49-F238E27FC236}">
                <a16:creationId xmlns:a16="http://schemas.microsoft.com/office/drawing/2014/main" id="{050BDBE0-FECF-C240-C2DB-335D783779DF}"/>
              </a:ext>
            </a:extLst>
          </p:cNvPr>
          <p:cNvSpPr txBox="1"/>
          <p:nvPr/>
        </p:nvSpPr>
        <p:spPr>
          <a:xfrm>
            <a:off x="9051395" y="1793541"/>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29</a:t>
            </a:r>
            <a:r>
              <a:rPr kumimoji="0" lang="en-FR" sz="1100" b="1" i="0" u="none" strike="noStrike" kern="1200" cap="none" spc="0" normalizeH="0" baseline="0" noProof="0">
                <a:ln>
                  <a:noFill/>
                </a:ln>
                <a:solidFill>
                  <a:srgbClr val="000000"/>
                </a:solidFill>
                <a:effectLst/>
                <a:uLnTx/>
                <a:uFillTx/>
                <a:latin typeface="Segoe UI"/>
                <a:ea typeface="+mn-ea"/>
                <a:cs typeface="+mn-cs"/>
              </a:rPr>
              <a:t> Nov</a:t>
            </a:r>
          </a:p>
        </p:txBody>
      </p:sp>
      <p:cxnSp>
        <p:nvCxnSpPr>
          <p:cNvPr id="74" name="Straight Arrow Connector 73">
            <a:extLst>
              <a:ext uri="{FF2B5EF4-FFF2-40B4-BE49-F238E27FC236}">
                <a16:creationId xmlns:a16="http://schemas.microsoft.com/office/drawing/2014/main" id="{D695B5A0-815D-DD4B-21BF-5342453D48DD}"/>
              </a:ext>
            </a:extLst>
          </p:cNvPr>
          <p:cNvCxnSpPr>
            <a:cxnSpLocks/>
          </p:cNvCxnSpPr>
          <p:nvPr/>
        </p:nvCxnSpPr>
        <p:spPr>
          <a:xfrm flipV="1">
            <a:off x="9342345" y="2341455"/>
            <a:ext cx="13194" cy="15051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B2365E2-ACB0-5FAB-0C8B-9DF7E8328B15}"/>
              </a:ext>
            </a:extLst>
          </p:cNvPr>
          <p:cNvSpPr txBox="1"/>
          <p:nvPr/>
        </p:nvSpPr>
        <p:spPr>
          <a:xfrm>
            <a:off x="8709563" y="3864602"/>
            <a:ext cx="1379097"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FF9349"/>
                </a:highlight>
                <a:uLnTx/>
                <a:uFillTx/>
                <a:latin typeface="Segoe UI"/>
                <a:ea typeface="+mn-lt"/>
                <a:cs typeface="Calibri" panose="020F0502020204030204" pitchFamily="34" charset="0"/>
                <a:hlinkClick r:id="rId8"/>
              </a:rPr>
              <a:t> </a:t>
            </a:r>
            <a:r>
              <a:rPr kumimoji="0" lang="fr-FR" sz="1100" b="0" i="0" u="none" strike="noStrike" kern="1200" cap="none" spc="0" normalizeH="0" baseline="0" noProof="0" err="1">
                <a:ln>
                  <a:noFill/>
                </a:ln>
                <a:solidFill>
                  <a:srgbClr val="000000"/>
                </a:solidFill>
                <a:effectLst/>
                <a:highlight>
                  <a:srgbClr val="FF9349"/>
                </a:highlight>
                <a:uLnTx/>
                <a:uFillTx/>
                <a:latin typeface="Segoe UI"/>
                <a:ea typeface="+mn-lt"/>
                <a:cs typeface="Calibri" panose="020F0502020204030204" pitchFamily="34" charset="0"/>
                <a:hlinkClick r:id="rId8"/>
              </a:rPr>
              <a:t>Lab</a:t>
            </a:r>
            <a:r>
              <a:rPr kumimoji="0" lang="fr-FR" sz="1100" b="0" i="0" u="none" strike="noStrike" kern="1200" cap="none" spc="0" normalizeH="0" baseline="0" noProof="0">
                <a:ln>
                  <a:noFill/>
                </a:ln>
                <a:solidFill>
                  <a:srgbClr val="000000"/>
                </a:solidFill>
                <a:effectLst/>
                <a:highlight>
                  <a:srgbClr val="FF9349"/>
                </a:highlight>
                <a:uLnTx/>
                <a:uFillTx/>
                <a:latin typeface="Segoe UI"/>
                <a:ea typeface="+mn-lt"/>
                <a:cs typeface="Calibri" panose="020F0502020204030204" pitchFamily="34" charset="0"/>
                <a:hlinkClick r:id="rId8"/>
              </a:rPr>
              <a:t> Lyon</a:t>
            </a:r>
            <a:r>
              <a:rPr kumimoji="0" lang="fr-FR" sz="1100" b="0" i="0" u="none" strike="noStrike" kern="1200" cap="none" spc="0" normalizeH="0" baseline="0" noProof="0">
                <a:ln>
                  <a:noFill/>
                </a:ln>
                <a:solidFill>
                  <a:srgbClr val="000000"/>
                </a:solidFill>
                <a:effectLst/>
                <a:highlight>
                  <a:srgbClr val="FF9349"/>
                </a:highlight>
                <a:uLnTx/>
                <a:uFillTx/>
                <a:latin typeface="Segoe UI"/>
                <a:ea typeface="+mn-ea"/>
                <a:cs typeface="Calibri" panose="020F0502020204030204" pitchFamily="34" charset="0"/>
                <a:hlinkClick r:id="rId8"/>
              </a:rPr>
              <a:t> - Data &amp; AI</a:t>
            </a:r>
            <a:endParaRPr kumimoji="0" lang="fr-FR" sz="1100" b="0" i="0" u="none" strike="noStrike" kern="1200" cap="none" spc="0" normalizeH="0" baseline="0" noProof="0">
              <a:ln>
                <a:noFill/>
              </a:ln>
              <a:solidFill>
                <a:srgbClr val="000000"/>
              </a:solidFill>
              <a:effectLst/>
              <a:highlight>
                <a:srgbClr val="FF9349"/>
              </a:highlight>
              <a:uLnTx/>
              <a:uFillTx/>
              <a:latin typeface="Segoe UI"/>
              <a:ea typeface="+mn-ea"/>
              <a:cs typeface="Calibri" panose="020F0502020204030204" pitchFamily="34" charset="0"/>
            </a:endParaRPr>
          </a:p>
        </p:txBody>
      </p:sp>
      <p:sp>
        <p:nvSpPr>
          <p:cNvPr id="78" name="TextBox 77">
            <a:extLst>
              <a:ext uri="{FF2B5EF4-FFF2-40B4-BE49-F238E27FC236}">
                <a16:creationId xmlns:a16="http://schemas.microsoft.com/office/drawing/2014/main" id="{B86636C4-2C86-8C77-10E6-430E853F217C}"/>
              </a:ext>
            </a:extLst>
          </p:cNvPr>
          <p:cNvSpPr txBox="1"/>
          <p:nvPr/>
        </p:nvSpPr>
        <p:spPr>
          <a:xfrm>
            <a:off x="10019756" y="1784829"/>
            <a:ext cx="55803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8</a:t>
            </a:r>
            <a:r>
              <a:rPr kumimoji="0" lang="en-FR" sz="1100" b="1" i="0" u="none" strike="noStrike" kern="1200" cap="none" spc="0" normalizeH="0" baseline="0" noProof="0">
                <a:ln>
                  <a:noFill/>
                </a:ln>
                <a:solidFill>
                  <a:srgbClr val="000000"/>
                </a:solidFill>
                <a:effectLst/>
                <a:uLnTx/>
                <a:uFillTx/>
                <a:latin typeface="Segoe UI"/>
                <a:ea typeface="+mn-ea"/>
                <a:cs typeface="+mn-cs"/>
              </a:rPr>
              <a:t> Déc</a:t>
            </a:r>
          </a:p>
        </p:txBody>
      </p:sp>
      <p:cxnSp>
        <p:nvCxnSpPr>
          <p:cNvPr id="80" name="Straight Arrow Connector 79">
            <a:extLst>
              <a:ext uri="{FF2B5EF4-FFF2-40B4-BE49-F238E27FC236}">
                <a16:creationId xmlns:a16="http://schemas.microsoft.com/office/drawing/2014/main" id="{9107B34B-1C74-9BF1-F386-0CCB5EE9FBC5}"/>
              </a:ext>
            </a:extLst>
          </p:cNvPr>
          <p:cNvCxnSpPr>
            <a:cxnSpLocks/>
          </p:cNvCxnSpPr>
          <p:nvPr/>
        </p:nvCxnSpPr>
        <p:spPr>
          <a:xfrm flipV="1">
            <a:off x="10346065" y="2341455"/>
            <a:ext cx="0" cy="22700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99F4814-FD93-C482-F343-21159C7028A8}"/>
              </a:ext>
            </a:extLst>
          </p:cNvPr>
          <p:cNvSpPr txBox="1"/>
          <p:nvPr/>
        </p:nvSpPr>
        <p:spPr>
          <a:xfrm>
            <a:off x="9819653" y="4615227"/>
            <a:ext cx="105282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2"/>
              </a:rPr>
              <a:t>Azure Cognitive Services - L'IA sans code</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84" name="TextBox 83">
            <a:extLst>
              <a:ext uri="{FF2B5EF4-FFF2-40B4-BE49-F238E27FC236}">
                <a16:creationId xmlns:a16="http://schemas.microsoft.com/office/drawing/2014/main" id="{01EE3EEE-4CC0-C5B3-4F3D-2A8895EE18C2}"/>
              </a:ext>
            </a:extLst>
          </p:cNvPr>
          <p:cNvSpPr txBox="1"/>
          <p:nvPr/>
        </p:nvSpPr>
        <p:spPr>
          <a:xfrm>
            <a:off x="10654802" y="1785464"/>
            <a:ext cx="66355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12</a:t>
            </a:r>
            <a:r>
              <a:rPr kumimoji="0" lang="en-FR" sz="1100" b="1" i="0" u="none" strike="noStrike" kern="1200" cap="none" spc="0" normalizeH="0" baseline="0" noProof="0">
                <a:ln>
                  <a:noFill/>
                </a:ln>
                <a:solidFill>
                  <a:srgbClr val="000000"/>
                </a:solidFill>
                <a:effectLst/>
                <a:uLnTx/>
                <a:uFillTx/>
                <a:latin typeface="Segoe UI"/>
                <a:ea typeface="+mn-ea"/>
                <a:cs typeface="+mn-cs"/>
              </a:rPr>
              <a:t> Déc</a:t>
            </a:r>
          </a:p>
        </p:txBody>
      </p:sp>
      <p:sp>
        <p:nvSpPr>
          <p:cNvPr id="86" name="TextBox 85">
            <a:extLst>
              <a:ext uri="{FF2B5EF4-FFF2-40B4-BE49-F238E27FC236}">
                <a16:creationId xmlns:a16="http://schemas.microsoft.com/office/drawing/2014/main" id="{E95C2B90-24D1-BBFB-E6AF-FE5A8EF79331}"/>
              </a:ext>
            </a:extLst>
          </p:cNvPr>
          <p:cNvSpPr txBox="1"/>
          <p:nvPr/>
        </p:nvSpPr>
        <p:spPr>
          <a:xfrm>
            <a:off x="10546287" y="5561963"/>
            <a:ext cx="831400"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FF9349"/>
                </a:highlight>
                <a:uLnTx/>
                <a:uFillTx/>
                <a:latin typeface="Segoe UI"/>
                <a:ea typeface="+mn-ea"/>
                <a:cs typeface="+mn-cs"/>
                <a:hlinkClick r:id="rId7"/>
              </a:rPr>
              <a:t> L'IA dans les services de données Azure</a:t>
            </a:r>
            <a:endParaRPr kumimoji="0" lang="en-US" sz="1100" b="0" i="0" u="none" strike="noStrike" kern="1200" cap="none" spc="0" normalizeH="0" baseline="0" noProof="0">
              <a:ln>
                <a:noFill/>
              </a:ln>
              <a:solidFill>
                <a:srgbClr val="000000"/>
              </a:solidFill>
              <a:effectLst/>
              <a:highlight>
                <a:srgbClr val="FF9349"/>
              </a:highlight>
              <a:uLnTx/>
              <a:uFillTx/>
              <a:latin typeface="Segoe UI"/>
              <a:ea typeface="+mn-ea"/>
              <a:cs typeface="+mn-cs"/>
            </a:endParaRPr>
          </a:p>
        </p:txBody>
      </p:sp>
      <p:cxnSp>
        <p:nvCxnSpPr>
          <p:cNvPr id="88" name="Straight Arrow Connector 87">
            <a:extLst>
              <a:ext uri="{FF2B5EF4-FFF2-40B4-BE49-F238E27FC236}">
                <a16:creationId xmlns:a16="http://schemas.microsoft.com/office/drawing/2014/main" id="{95D96E12-FEF1-AE2D-56D9-643574D2C5FC}"/>
              </a:ext>
            </a:extLst>
          </p:cNvPr>
          <p:cNvCxnSpPr>
            <a:cxnSpLocks/>
          </p:cNvCxnSpPr>
          <p:nvPr/>
        </p:nvCxnSpPr>
        <p:spPr>
          <a:xfrm flipV="1">
            <a:off x="10961987" y="2341455"/>
            <a:ext cx="0" cy="32046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19A061B5-625E-39EF-CE7D-78E64B303E21}"/>
              </a:ext>
            </a:extLst>
          </p:cNvPr>
          <p:cNvSpPr txBox="1"/>
          <p:nvPr/>
        </p:nvSpPr>
        <p:spPr>
          <a:xfrm>
            <a:off x="11241150" y="1796896"/>
            <a:ext cx="103228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  15</a:t>
            </a:r>
            <a:r>
              <a:rPr kumimoji="0" lang="en-FR" sz="1100" b="1" i="0" u="none" strike="noStrike" kern="1200" cap="none" spc="0" normalizeH="0" baseline="0" noProof="0">
                <a:ln>
                  <a:noFill/>
                </a:ln>
                <a:solidFill>
                  <a:srgbClr val="000000"/>
                </a:solidFill>
                <a:effectLst/>
                <a:uLnTx/>
                <a:uFillTx/>
                <a:latin typeface="Segoe UI"/>
                <a:ea typeface="+mn-ea"/>
                <a:cs typeface="+mn-cs"/>
              </a:rPr>
              <a:t> Déc</a:t>
            </a:r>
          </a:p>
        </p:txBody>
      </p:sp>
      <p:cxnSp>
        <p:nvCxnSpPr>
          <p:cNvPr id="92" name="Straight Arrow Connector 91">
            <a:extLst>
              <a:ext uri="{FF2B5EF4-FFF2-40B4-BE49-F238E27FC236}">
                <a16:creationId xmlns:a16="http://schemas.microsoft.com/office/drawing/2014/main" id="{55DAF073-8DCB-07DD-2BAF-8DDFD19B0470}"/>
              </a:ext>
            </a:extLst>
          </p:cNvPr>
          <p:cNvCxnSpPr>
            <a:cxnSpLocks/>
          </p:cNvCxnSpPr>
          <p:nvPr/>
        </p:nvCxnSpPr>
        <p:spPr>
          <a:xfrm flipH="1" flipV="1">
            <a:off x="11557465" y="2341455"/>
            <a:ext cx="275" cy="137706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FD165E3A-F131-DF48-5430-CE5ACE0050CE}"/>
              </a:ext>
            </a:extLst>
          </p:cNvPr>
          <p:cNvSpPr txBox="1"/>
          <p:nvPr/>
        </p:nvSpPr>
        <p:spPr>
          <a:xfrm>
            <a:off x="10781413" y="3703424"/>
            <a:ext cx="158621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3"/>
              </a:rPr>
              <a:t>Gouvernance de données dans Azure avec Microsoft </a:t>
            </a:r>
            <a:r>
              <a:rPr kumimoji="0" lang="fr-FR" sz="1100" b="0" i="0" u="none" strike="noStrike" kern="1200" cap="none" spc="0" normalizeH="0" baseline="0" noProof="0" err="1">
                <a:ln>
                  <a:noFill/>
                </a:ln>
                <a:solidFill>
                  <a:srgbClr val="000000"/>
                </a:solidFill>
                <a:effectLst/>
                <a:highlight>
                  <a:srgbClr val="C0C0C0"/>
                </a:highlight>
                <a:uLnTx/>
                <a:uFillTx/>
                <a:latin typeface="Segoe UI"/>
                <a:ea typeface="+mn-ea"/>
                <a:cs typeface="+mn-cs"/>
                <a:hlinkClick r:id="rId13"/>
              </a:rPr>
              <a:t>Purview</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cxnSp>
        <p:nvCxnSpPr>
          <p:cNvPr id="96" name="Straight Arrow Connector 95">
            <a:extLst>
              <a:ext uri="{FF2B5EF4-FFF2-40B4-BE49-F238E27FC236}">
                <a16:creationId xmlns:a16="http://schemas.microsoft.com/office/drawing/2014/main" id="{002C3C3D-7999-74BF-0E0C-8209C24C1ABE}"/>
              </a:ext>
            </a:extLst>
          </p:cNvPr>
          <p:cNvCxnSpPr>
            <a:cxnSpLocks/>
          </p:cNvCxnSpPr>
          <p:nvPr/>
        </p:nvCxnSpPr>
        <p:spPr>
          <a:xfrm flipV="1">
            <a:off x="5869440" y="2267028"/>
            <a:ext cx="0" cy="32725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A39286E-A6EE-E1A2-C951-71F4130B93B3}"/>
              </a:ext>
            </a:extLst>
          </p:cNvPr>
          <p:cNvSpPr txBox="1"/>
          <p:nvPr/>
        </p:nvSpPr>
        <p:spPr>
          <a:xfrm>
            <a:off x="5815421" y="4399733"/>
            <a:ext cx="1379097"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4"/>
              </a:rPr>
              <a:t>SQL Server 2022 et hybridation native avec Azure SQL </a:t>
            </a:r>
            <a:r>
              <a:rPr kumimoji="0" lang="fr-FR" sz="1100" b="0" i="0" u="none" strike="noStrike" kern="1200" cap="none" spc="0" normalizeH="0" baseline="0" noProof="0" err="1">
                <a:ln>
                  <a:noFill/>
                </a:ln>
                <a:solidFill>
                  <a:srgbClr val="000000"/>
                </a:solidFill>
                <a:effectLst/>
                <a:highlight>
                  <a:srgbClr val="C0C0C0"/>
                </a:highlight>
                <a:uLnTx/>
                <a:uFillTx/>
                <a:latin typeface="Segoe UI"/>
                <a:ea typeface="+mn-ea"/>
                <a:cs typeface="+mn-cs"/>
                <a:hlinkClick r:id="rId14"/>
              </a:rPr>
              <a:t>Managed</a:t>
            </a: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4"/>
              </a:rPr>
              <a:t> Instance</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100" name="TextBox 99">
            <a:extLst>
              <a:ext uri="{FF2B5EF4-FFF2-40B4-BE49-F238E27FC236}">
                <a16:creationId xmlns:a16="http://schemas.microsoft.com/office/drawing/2014/main" id="{AABAF873-031A-25C1-AE3F-9FB3FF91B0DB}"/>
              </a:ext>
            </a:extLst>
          </p:cNvPr>
          <p:cNvSpPr txBox="1"/>
          <p:nvPr/>
        </p:nvSpPr>
        <p:spPr>
          <a:xfrm>
            <a:off x="5036757" y="4742821"/>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FR"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5E9C9705-2CF9-E9E6-CBB9-20D006E87E04}"/>
              </a:ext>
            </a:extLst>
          </p:cNvPr>
          <p:cNvSpPr txBox="1"/>
          <p:nvPr/>
        </p:nvSpPr>
        <p:spPr>
          <a:xfrm>
            <a:off x="6136235" y="1791454"/>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10</a:t>
            </a:r>
            <a:r>
              <a:rPr kumimoji="0" lang="en-FR" sz="1100" b="1" i="0" u="none" strike="noStrike" kern="1200" cap="none" spc="0" normalizeH="0" baseline="0" noProof="0">
                <a:ln>
                  <a:noFill/>
                </a:ln>
                <a:solidFill>
                  <a:srgbClr val="000000"/>
                </a:solidFill>
                <a:effectLst/>
                <a:uLnTx/>
                <a:uFillTx/>
                <a:latin typeface="Segoe UI"/>
                <a:ea typeface="+mn-ea"/>
                <a:cs typeface="+mn-cs"/>
              </a:rPr>
              <a:t> Nov</a:t>
            </a:r>
          </a:p>
        </p:txBody>
      </p:sp>
      <p:sp>
        <p:nvSpPr>
          <p:cNvPr id="104" name="TextBox 103">
            <a:extLst>
              <a:ext uri="{FF2B5EF4-FFF2-40B4-BE49-F238E27FC236}">
                <a16:creationId xmlns:a16="http://schemas.microsoft.com/office/drawing/2014/main" id="{3127CBDF-07F1-67F9-7B5F-79AB8F7DA40D}"/>
              </a:ext>
            </a:extLst>
          </p:cNvPr>
          <p:cNvSpPr txBox="1"/>
          <p:nvPr/>
        </p:nvSpPr>
        <p:spPr>
          <a:xfrm>
            <a:off x="119769" y="1797324"/>
            <a:ext cx="500137"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15</a:t>
            </a:r>
            <a:r>
              <a:rPr kumimoji="0" lang="en-FR" sz="1100" b="1" i="0" u="none" strike="noStrike" kern="1200" cap="none" spc="0" normalizeH="0" baseline="0" noProof="0">
                <a:ln>
                  <a:noFill/>
                </a:ln>
                <a:solidFill>
                  <a:srgbClr val="000000"/>
                </a:solidFill>
                <a:effectLst/>
                <a:uLnTx/>
                <a:uFillTx/>
                <a:latin typeface="Segoe UI"/>
                <a:ea typeface="+mn-ea"/>
                <a:cs typeface="+mn-cs"/>
              </a:rPr>
              <a:t> Sept</a:t>
            </a:r>
          </a:p>
        </p:txBody>
      </p:sp>
      <p:cxnSp>
        <p:nvCxnSpPr>
          <p:cNvPr id="106" name="Straight Arrow Connector 105">
            <a:extLst>
              <a:ext uri="{FF2B5EF4-FFF2-40B4-BE49-F238E27FC236}">
                <a16:creationId xmlns:a16="http://schemas.microsoft.com/office/drawing/2014/main" id="{D8ACE2BD-F89B-29B2-AB22-E22DFA6E6C93}"/>
              </a:ext>
            </a:extLst>
          </p:cNvPr>
          <p:cNvCxnSpPr>
            <a:cxnSpLocks/>
          </p:cNvCxnSpPr>
          <p:nvPr/>
        </p:nvCxnSpPr>
        <p:spPr>
          <a:xfrm flipV="1">
            <a:off x="392107" y="2310666"/>
            <a:ext cx="4140" cy="17763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026BF37D-0A35-A5B0-AA19-B324D4B8F261}"/>
              </a:ext>
            </a:extLst>
          </p:cNvPr>
          <p:cNvSpPr txBox="1"/>
          <p:nvPr/>
        </p:nvSpPr>
        <p:spPr>
          <a:xfrm>
            <a:off x="-38897" y="4061747"/>
            <a:ext cx="1082478"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5"/>
              </a:rPr>
              <a:t>Azure ML pour les Data Scientists</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cxnSp>
        <p:nvCxnSpPr>
          <p:cNvPr id="110" name="Straight Arrow Connector 109">
            <a:extLst>
              <a:ext uri="{FF2B5EF4-FFF2-40B4-BE49-F238E27FC236}">
                <a16:creationId xmlns:a16="http://schemas.microsoft.com/office/drawing/2014/main" id="{2BCD5686-5199-1533-F053-B2A0DA59D394}"/>
              </a:ext>
            </a:extLst>
          </p:cNvPr>
          <p:cNvCxnSpPr>
            <a:cxnSpLocks/>
          </p:cNvCxnSpPr>
          <p:nvPr/>
        </p:nvCxnSpPr>
        <p:spPr>
          <a:xfrm flipV="1">
            <a:off x="923236" y="2310666"/>
            <a:ext cx="0" cy="28283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F0F078E9-7BC8-36CF-B6A1-0997EDBF744A}"/>
              </a:ext>
            </a:extLst>
          </p:cNvPr>
          <p:cNvSpPr txBox="1"/>
          <p:nvPr/>
        </p:nvSpPr>
        <p:spPr>
          <a:xfrm>
            <a:off x="481475" y="5098795"/>
            <a:ext cx="1082471"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6"/>
              </a:rPr>
              <a:t>Azure Synapse</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114" name="TextBox 113">
            <a:extLst>
              <a:ext uri="{FF2B5EF4-FFF2-40B4-BE49-F238E27FC236}">
                <a16:creationId xmlns:a16="http://schemas.microsoft.com/office/drawing/2014/main" id="{C881A5AD-6E44-1AA3-ABDE-6CF4916B2BEB}"/>
              </a:ext>
            </a:extLst>
          </p:cNvPr>
          <p:cNvSpPr txBox="1"/>
          <p:nvPr/>
        </p:nvSpPr>
        <p:spPr>
          <a:xfrm>
            <a:off x="736721" y="1796896"/>
            <a:ext cx="445635"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22</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Sep</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1957E1E6-C602-C6CE-7D1A-F517FDB5F2DF}"/>
              </a:ext>
            </a:extLst>
          </p:cNvPr>
          <p:cNvSpPr txBox="1"/>
          <p:nvPr/>
        </p:nvSpPr>
        <p:spPr>
          <a:xfrm>
            <a:off x="2779054" y="5418061"/>
            <a:ext cx="1420806"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7"/>
              </a:rPr>
              <a:t>Azure Scale Analytics - Architectures Data Mesh dans Azure avec Azure Synapse, Microsoft Purview et Azure Data Share</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cxnSp>
        <p:nvCxnSpPr>
          <p:cNvPr id="118" name="Straight Arrow Connector 117">
            <a:extLst>
              <a:ext uri="{FF2B5EF4-FFF2-40B4-BE49-F238E27FC236}">
                <a16:creationId xmlns:a16="http://schemas.microsoft.com/office/drawing/2014/main" id="{FFEC11A9-6687-2038-45DE-F6B6601CAE58}"/>
              </a:ext>
            </a:extLst>
          </p:cNvPr>
          <p:cNvCxnSpPr>
            <a:cxnSpLocks/>
          </p:cNvCxnSpPr>
          <p:nvPr/>
        </p:nvCxnSpPr>
        <p:spPr>
          <a:xfrm flipV="1">
            <a:off x="3810295" y="2332187"/>
            <a:ext cx="15631" cy="20999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62565AD-C40A-5A4F-0178-A605B01A4A44}"/>
              </a:ext>
            </a:extLst>
          </p:cNvPr>
          <p:cNvSpPr txBox="1"/>
          <p:nvPr/>
        </p:nvSpPr>
        <p:spPr>
          <a:xfrm>
            <a:off x="3523889" y="1708774"/>
            <a:ext cx="50174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2000" b="0"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17 Oct</a:t>
            </a:r>
            <a:endParaRPr kumimoji="0" lang="en-FR" sz="2000" b="1"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A30B7909-5FCB-5B76-422B-CEC3B2D24ECC}"/>
              </a:ext>
            </a:extLst>
          </p:cNvPr>
          <p:cNvSpPr/>
          <p:nvPr/>
        </p:nvSpPr>
        <p:spPr bwMode="auto">
          <a:xfrm>
            <a:off x="384249" y="2003009"/>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EFAB3DD0-D954-0040-A98F-FDCB81246382}"/>
              </a:ext>
            </a:extLst>
          </p:cNvPr>
          <p:cNvSpPr/>
          <p:nvPr/>
        </p:nvSpPr>
        <p:spPr bwMode="auto">
          <a:xfrm>
            <a:off x="907261" y="2011651"/>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E164C20A-77D5-49C8-DD7D-C27C85EE1771}"/>
              </a:ext>
            </a:extLst>
          </p:cNvPr>
          <p:cNvSpPr/>
          <p:nvPr/>
        </p:nvSpPr>
        <p:spPr bwMode="auto">
          <a:xfrm>
            <a:off x="1430238" y="2030477"/>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D58D938E-62DC-378B-77A6-07E15E43EEBE}"/>
              </a:ext>
            </a:extLst>
          </p:cNvPr>
          <p:cNvSpPr/>
          <p:nvPr/>
        </p:nvSpPr>
        <p:spPr bwMode="auto">
          <a:xfrm>
            <a:off x="2025621" y="2011642"/>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3D72AD6F-9B2D-A45B-E83B-026EE9029D77}"/>
              </a:ext>
            </a:extLst>
          </p:cNvPr>
          <p:cNvSpPr/>
          <p:nvPr/>
        </p:nvSpPr>
        <p:spPr bwMode="auto">
          <a:xfrm>
            <a:off x="2649180" y="2018704"/>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933666C1-1DC4-BB7D-69FD-68A26851808A}"/>
              </a:ext>
            </a:extLst>
          </p:cNvPr>
          <p:cNvSpPr/>
          <p:nvPr/>
        </p:nvSpPr>
        <p:spPr bwMode="auto">
          <a:xfrm>
            <a:off x="3323104" y="2025708"/>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A2BEBC2D-581F-017C-E559-08B765BAAEF1}"/>
              </a:ext>
            </a:extLst>
          </p:cNvPr>
          <p:cNvSpPr/>
          <p:nvPr/>
        </p:nvSpPr>
        <p:spPr bwMode="auto">
          <a:xfrm>
            <a:off x="3801313" y="2011642"/>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5C576E88-C09E-3D9E-16B0-57269F206737}"/>
              </a:ext>
            </a:extLst>
          </p:cNvPr>
          <p:cNvSpPr/>
          <p:nvPr/>
        </p:nvSpPr>
        <p:spPr bwMode="auto">
          <a:xfrm>
            <a:off x="4384988" y="201925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4CF03B3C-FD77-6E4F-2246-A511C0D1244C}"/>
              </a:ext>
            </a:extLst>
          </p:cNvPr>
          <p:cNvSpPr/>
          <p:nvPr/>
        </p:nvSpPr>
        <p:spPr bwMode="auto">
          <a:xfrm>
            <a:off x="5018892" y="200881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1BC07ADC-495A-A655-6675-6B0FB5828E12}"/>
              </a:ext>
            </a:extLst>
          </p:cNvPr>
          <p:cNvSpPr/>
          <p:nvPr/>
        </p:nvSpPr>
        <p:spPr bwMode="auto">
          <a:xfrm>
            <a:off x="5817037" y="2018704"/>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E1D74D7B-950E-57B2-7560-83E86FAC3CD2}"/>
              </a:ext>
            </a:extLst>
          </p:cNvPr>
          <p:cNvSpPr/>
          <p:nvPr/>
        </p:nvSpPr>
        <p:spPr bwMode="auto">
          <a:xfrm>
            <a:off x="6354519" y="202222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4" name="Rectangle 143">
            <a:extLst>
              <a:ext uri="{FF2B5EF4-FFF2-40B4-BE49-F238E27FC236}">
                <a16:creationId xmlns:a16="http://schemas.microsoft.com/office/drawing/2014/main" id="{14CCED68-8A4F-B761-A8C3-D13233D8B702}"/>
              </a:ext>
            </a:extLst>
          </p:cNvPr>
          <p:cNvSpPr/>
          <p:nvPr/>
        </p:nvSpPr>
        <p:spPr bwMode="auto">
          <a:xfrm>
            <a:off x="7013062" y="2029728"/>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7CF3583C-A0E0-FD0B-6E39-3C258D6B07E9}"/>
              </a:ext>
            </a:extLst>
          </p:cNvPr>
          <p:cNvSpPr/>
          <p:nvPr/>
        </p:nvSpPr>
        <p:spPr bwMode="auto">
          <a:xfrm>
            <a:off x="7815502" y="2037331"/>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11143AB3-0180-2A13-4CBB-CF8CA3CEC805}"/>
              </a:ext>
            </a:extLst>
          </p:cNvPr>
          <p:cNvSpPr/>
          <p:nvPr/>
        </p:nvSpPr>
        <p:spPr bwMode="auto">
          <a:xfrm>
            <a:off x="8599943" y="2045676"/>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94032860-F15B-54B1-4558-160E54128638}"/>
              </a:ext>
            </a:extLst>
          </p:cNvPr>
          <p:cNvSpPr/>
          <p:nvPr/>
        </p:nvSpPr>
        <p:spPr bwMode="auto">
          <a:xfrm>
            <a:off x="9319486" y="205691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72AA90F8-4AF3-4170-5047-37915975BD21}"/>
              </a:ext>
            </a:extLst>
          </p:cNvPr>
          <p:cNvSpPr/>
          <p:nvPr/>
        </p:nvSpPr>
        <p:spPr bwMode="auto">
          <a:xfrm>
            <a:off x="10326100" y="205691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25A10516-F734-8E54-B5B4-BB8D585E5641}"/>
              </a:ext>
            </a:extLst>
          </p:cNvPr>
          <p:cNvSpPr/>
          <p:nvPr/>
        </p:nvSpPr>
        <p:spPr bwMode="auto">
          <a:xfrm>
            <a:off x="10931654" y="2071123"/>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1608E15E-3F1E-88D0-2BC0-086066959F0B}"/>
              </a:ext>
            </a:extLst>
          </p:cNvPr>
          <p:cNvSpPr/>
          <p:nvPr/>
        </p:nvSpPr>
        <p:spPr bwMode="auto">
          <a:xfrm>
            <a:off x="11534606" y="2052866"/>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9" name="ZoneTexte 103">
            <a:extLst>
              <a:ext uri="{FF2B5EF4-FFF2-40B4-BE49-F238E27FC236}">
                <a16:creationId xmlns:a16="http://schemas.microsoft.com/office/drawing/2014/main" id="{2C970A73-3C52-CD1E-0028-99DC039A4746}"/>
              </a:ext>
            </a:extLst>
          </p:cNvPr>
          <p:cNvSpPr txBox="1"/>
          <p:nvPr/>
        </p:nvSpPr>
        <p:spPr>
          <a:xfrm>
            <a:off x="8638953" y="271130"/>
            <a:ext cx="3421153"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highlight>
                  <a:srgbClr val="C0C0C0"/>
                </a:highlight>
                <a:uLnTx/>
                <a:uFillTx/>
                <a:latin typeface="Calibri" panose="020F0502020204030204" pitchFamily="34" charset="0"/>
                <a:ea typeface="+mn-ea"/>
                <a:cs typeface="Calibri" panose="020F0502020204030204" pitchFamily="34" charset="0"/>
              </a:rPr>
              <a:t>Webinar/</a:t>
            </a:r>
            <a:r>
              <a:rPr kumimoji="0" lang="fr-FR" sz="1050" b="0" i="0" u="none" strike="noStrike" kern="1200" cap="none" spc="0" normalizeH="0" baseline="0" noProof="0" err="1">
                <a:ln>
                  <a:noFill/>
                </a:ln>
                <a:solidFill>
                  <a:srgbClr val="000000"/>
                </a:solidFill>
                <a:effectLst/>
                <a:highlight>
                  <a:srgbClr val="00FF00"/>
                </a:highlight>
                <a:uLnTx/>
                <a:uFillTx/>
                <a:latin typeface="Calibri" panose="020F0502020204030204" pitchFamily="34" charset="0"/>
                <a:ea typeface="+mn-ea"/>
                <a:cs typeface="Calibri" panose="020F0502020204030204" pitchFamily="34" charset="0"/>
              </a:rPr>
              <a:t>Academy</a:t>
            </a:r>
            <a:r>
              <a:rPr kumimoji="0" lang="fr-FR" sz="1050" b="0" i="0" u="none" strike="noStrike" kern="1200" cap="none" spc="0" normalizeH="0" baseline="0" noProof="0">
                <a:ln>
                  <a:noFill/>
                </a:ln>
                <a:solidFill>
                  <a:srgbClr val="000000"/>
                </a:solidFill>
                <a:effectLst/>
                <a:highlight>
                  <a:srgbClr val="00FF00"/>
                </a:highlight>
                <a:uLnTx/>
                <a:uFillTx/>
                <a:latin typeface="Calibri" panose="020F0502020204030204" pitchFamily="34" charset="0"/>
                <a:ea typeface="+mn-ea"/>
                <a:cs typeface="Calibri" panose="020F0502020204030204" pitchFamily="34" charset="0"/>
              </a:rPr>
              <a:t>-</a:t>
            </a:r>
            <a:r>
              <a:rPr kumimoji="0" lang="fr-FR"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L 200/300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highlight>
                  <a:srgbClr val="FF9349"/>
                </a:highlight>
                <a:uLnTx/>
                <a:uFillTx/>
                <a:latin typeface="Calibri" panose="020F0502020204030204" pitchFamily="34" charset="0"/>
                <a:ea typeface="+mn-ea"/>
                <a:cs typeface="Calibri" panose="020F0502020204030204" pitchFamily="34" charset="0"/>
              </a:rPr>
              <a:t>Workshop/</a:t>
            </a:r>
            <a:r>
              <a:rPr kumimoji="0" lang="fr-FR" sz="1050" b="0" i="0" u="none" strike="noStrike" kern="1200" cap="none" spc="0" normalizeH="0" baseline="0" noProof="0">
                <a:ln>
                  <a:noFill/>
                </a:ln>
                <a:solidFill>
                  <a:srgbClr val="000000"/>
                </a:solidFill>
                <a:effectLst/>
                <a:highlight>
                  <a:srgbClr val="30E5D0"/>
                </a:highlight>
                <a:uLnTx/>
                <a:uFillTx/>
                <a:latin typeface="Calibri" panose="020F0502020204030204" pitchFamily="34" charset="0"/>
                <a:ea typeface="+mn-ea"/>
                <a:cs typeface="Calibri" panose="020F0502020204030204" pitchFamily="34" charset="0"/>
              </a:rPr>
              <a:t> </a:t>
            </a:r>
            <a:r>
              <a:rPr kumimoji="0" lang="fr-FR" sz="1050" b="0" i="0" u="none" strike="noStrike" kern="1200" cap="none" spc="0" normalizeH="0" baseline="0" noProof="0" err="1">
                <a:ln>
                  <a:noFill/>
                </a:ln>
                <a:solidFill>
                  <a:srgbClr val="000000"/>
                </a:solidFill>
                <a:effectLst/>
                <a:highlight>
                  <a:srgbClr val="30E5D0"/>
                </a:highlight>
                <a:uLnTx/>
                <a:uFillTx/>
                <a:latin typeface="Calibri" panose="020F0502020204030204" pitchFamily="34" charset="0"/>
                <a:ea typeface="+mn-ea"/>
                <a:cs typeface="Calibri" panose="020F0502020204030204" pitchFamily="34" charset="0"/>
              </a:rPr>
              <a:t>Openhack</a:t>
            </a:r>
            <a:r>
              <a:rPr kumimoji="0" lang="fr-FR" sz="1050" b="0" i="0" u="none" strike="noStrike" kern="1200" cap="none" spc="0" normalizeH="0" baseline="0" noProof="0">
                <a:ln>
                  <a:noFill/>
                </a:ln>
                <a:solidFill>
                  <a:srgbClr val="000000"/>
                </a:solidFill>
                <a:effectLst/>
                <a:highlight>
                  <a:srgbClr val="FFABE9"/>
                </a:highlight>
                <a:uLnTx/>
                <a:uFillTx/>
                <a:latin typeface="Calibri" panose="020F0502020204030204" pitchFamily="34" charset="0"/>
                <a:ea typeface="+mn-ea"/>
                <a:cs typeface="Calibri" panose="020F0502020204030204" pitchFamily="34" charset="0"/>
              </a:rPr>
              <a:t>/ Certifications </a:t>
            </a:r>
            <a:r>
              <a:rPr kumimoji="0" lang="fr-FR"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L 300/400</a:t>
            </a:r>
          </a:p>
        </p:txBody>
      </p:sp>
      <p:sp>
        <p:nvSpPr>
          <p:cNvPr id="173" name="ZoneTexte 83">
            <a:extLst>
              <a:ext uri="{FF2B5EF4-FFF2-40B4-BE49-F238E27FC236}">
                <a16:creationId xmlns:a16="http://schemas.microsoft.com/office/drawing/2014/main" id="{33EF4BC0-BD9F-7127-3B6A-34D8DFE01953}"/>
              </a:ext>
            </a:extLst>
          </p:cNvPr>
          <p:cNvSpPr txBox="1"/>
          <p:nvPr/>
        </p:nvSpPr>
        <p:spPr>
          <a:xfrm>
            <a:off x="3157869" y="914400"/>
            <a:ext cx="7176977" cy="161585"/>
          </a:xfrm>
          <a:prstGeom prst="rect">
            <a:avLst/>
          </a:prstGeom>
          <a:solidFill>
            <a:srgbClr val="FFABE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Accompagnement certifications - DP-500 / DP-100</a:t>
            </a:r>
            <a:endPar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75" name="ZoneTexte 89">
            <a:extLst>
              <a:ext uri="{FF2B5EF4-FFF2-40B4-BE49-F238E27FC236}">
                <a16:creationId xmlns:a16="http://schemas.microsoft.com/office/drawing/2014/main" id="{670A5761-78C6-697A-95AB-0CD75AB47D16}"/>
              </a:ext>
            </a:extLst>
          </p:cNvPr>
          <p:cNvSpPr txBox="1"/>
          <p:nvPr/>
        </p:nvSpPr>
        <p:spPr>
          <a:xfrm>
            <a:off x="3163984" y="1108545"/>
            <a:ext cx="1283637" cy="161583"/>
          </a:xfrm>
          <a:prstGeom prst="rect">
            <a:avLst/>
          </a:prstGeom>
          <a:solidFill>
            <a:srgbClr val="FFABE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hlinkClick r:id="rId18"/>
              </a:rPr>
              <a:t>Kickstart</a:t>
            </a:r>
            <a:r>
              <a:rPr kumimoji="0" lang="fr-FR"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hlinkClick r:id="rId18"/>
              </a:rPr>
              <a:t> (17/10)</a:t>
            </a:r>
            <a:endPar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77" name="ZoneTexte 91">
            <a:extLst>
              <a:ext uri="{FF2B5EF4-FFF2-40B4-BE49-F238E27FC236}">
                <a16:creationId xmlns:a16="http://schemas.microsoft.com/office/drawing/2014/main" id="{89768629-1ED5-A60B-D901-7F6C013F81CB}"/>
              </a:ext>
            </a:extLst>
          </p:cNvPr>
          <p:cNvSpPr txBox="1"/>
          <p:nvPr/>
        </p:nvSpPr>
        <p:spPr>
          <a:xfrm>
            <a:off x="5940023" y="1123471"/>
            <a:ext cx="1283637" cy="161583"/>
          </a:xfrm>
          <a:prstGeom prst="rect">
            <a:avLst/>
          </a:prstGeom>
          <a:solidFill>
            <a:srgbClr val="FFABE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hlinkClick r:id="rId18"/>
              </a:rPr>
              <a:t>Dry Run (14/11)</a:t>
            </a:r>
            <a:endPar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79" name="ZoneTexte 94">
            <a:extLst>
              <a:ext uri="{FF2B5EF4-FFF2-40B4-BE49-F238E27FC236}">
                <a16:creationId xmlns:a16="http://schemas.microsoft.com/office/drawing/2014/main" id="{3B5B7E1A-038F-EDA9-4012-5E5AA921D124}"/>
              </a:ext>
            </a:extLst>
          </p:cNvPr>
          <p:cNvSpPr txBox="1"/>
          <p:nvPr/>
        </p:nvSpPr>
        <p:spPr>
          <a:xfrm>
            <a:off x="9033609" y="1139217"/>
            <a:ext cx="1283637" cy="161583"/>
          </a:xfrm>
          <a:prstGeom prst="rect">
            <a:avLst/>
          </a:prstGeom>
          <a:solidFill>
            <a:srgbClr val="FFABE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hlinkClick r:id="rId18"/>
              </a:rPr>
              <a:t>Q&amp;A (05/12)</a:t>
            </a:r>
            <a:endPar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85" name="TextBox 184">
            <a:extLst>
              <a:ext uri="{FF2B5EF4-FFF2-40B4-BE49-F238E27FC236}">
                <a16:creationId xmlns:a16="http://schemas.microsoft.com/office/drawing/2014/main" id="{254CDA95-0A61-9385-3B28-E8EBEA15D000}"/>
              </a:ext>
            </a:extLst>
          </p:cNvPr>
          <p:cNvSpPr txBox="1"/>
          <p:nvPr/>
        </p:nvSpPr>
        <p:spPr>
          <a:xfrm>
            <a:off x="4696268" y="4452536"/>
            <a:ext cx="928355"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&amp;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noProof="0">
              <a:ln>
                <a:noFill/>
              </a:ln>
              <a:solidFill>
                <a:srgbClr val="000000"/>
              </a:solidFill>
              <a:effectLst/>
              <a:uLnTx/>
              <a:uFillTx/>
              <a:latin typeface="Segoe UI"/>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00FFFF"/>
                </a:highlight>
                <a:uLnTx/>
                <a:uFillTx/>
                <a:latin typeface="Segoe UI"/>
                <a:ea typeface="+mn-ea"/>
                <a:cs typeface="Calibri" panose="020F0502020204030204" pitchFamily="34" charset="0"/>
              </a:rPr>
              <a:t>Azure </a:t>
            </a:r>
            <a:r>
              <a:rPr kumimoji="0" lang="fr-FR" sz="1100" b="0" i="0" u="none" strike="noStrike" kern="1200" cap="none" spc="0" normalizeH="0" baseline="0" noProof="0" err="1">
                <a:ln>
                  <a:noFill/>
                </a:ln>
                <a:solidFill>
                  <a:srgbClr val="000000"/>
                </a:solidFill>
                <a:effectLst/>
                <a:highlight>
                  <a:srgbClr val="00FFFF"/>
                </a:highlight>
                <a:uLnTx/>
                <a:uFillTx/>
                <a:latin typeface="Segoe UI"/>
                <a:ea typeface="+mn-ea"/>
                <a:cs typeface="Calibri" panose="020F0502020204030204" pitchFamily="34" charset="0"/>
              </a:rPr>
              <a:t>CosmosDB</a:t>
            </a:r>
            <a:endParaRPr kumimoji="0" lang="en-US" sz="1100" b="0" i="0" u="none" strike="noStrike" kern="1200" cap="none" spc="0" normalizeH="0" baseline="0" noProof="0">
              <a:ln>
                <a:noFill/>
              </a:ln>
              <a:solidFill>
                <a:srgbClr val="000000"/>
              </a:solidFill>
              <a:effectLst/>
              <a:highlight>
                <a:srgbClr val="00FFFF"/>
              </a:highlight>
              <a:uLnTx/>
              <a:uFillTx/>
              <a:latin typeface="Segoe UI"/>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p:txBody>
      </p:sp>
      <p:cxnSp>
        <p:nvCxnSpPr>
          <p:cNvPr id="191" name="Connecteur droit avec flèche 85">
            <a:extLst>
              <a:ext uri="{FF2B5EF4-FFF2-40B4-BE49-F238E27FC236}">
                <a16:creationId xmlns:a16="http://schemas.microsoft.com/office/drawing/2014/main" id="{736EF6A5-D0F8-E442-827A-FE1FD1DEF7BC}"/>
              </a:ext>
            </a:extLst>
          </p:cNvPr>
          <p:cNvCxnSpPr>
            <a:cxnSpLocks/>
          </p:cNvCxnSpPr>
          <p:nvPr/>
        </p:nvCxnSpPr>
        <p:spPr>
          <a:xfrm>
            <a:off x="3829763" y="1339702"/>
            <a:ext cx="0" cy="4678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9" name="Connecteur droit avec flèche 85">
            <a:extLst>
              <a:ext uri="{FF2B5EF4-FFF2-40B4-BE49-F238E27FC236}">
                <a16:creationId xmlns:a16="http://schemas.microsoft.com/office/drawing/2014/main" id="{78A828AC-28E9-480E-5C07-422EACB0D17C}"/>
              </a:ext>
            </a:extLst>
          </p:cNvPr>
          <p:cNvCxnSpPr>
            <a:cxnSpLocks/>
          </p:cNvCxnSpPr>
          <p:nvPr/>
        </p:nvCxnSpPr>
        <p:spPr>
          <a:xfrm>
            <a:off x="9766273" y="1371600"/>
            <a:ext cx="0" cy="5777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1" name="Connecteur droit avec flèche 85">
            <a:extLst>
              <a:ext uri="{FF2B5EF4-FFF2-40B4-BE49-F238E27FC236}">
                <a16:creationId xmlns:a16="http://schemas.microsoft.com/office/drawing/2014/main" id="{5D01BAD7-CFC8-BCA1-E363-D65B7CCADA62}"/>
              </a:ext>
            </a:extLst>
          </p:cNvPr>
          <p:cNvCxnSpPr>
            <a:cxnSpLocks/>
          </p:cNvCxnSpPr>
          <p:nvPr/>
        </p:nvCxnSpPr>
        <p:spPr>
          <a:xfrm>
            <a:off x="6734223" y="1366284"/>
            <a:ext cx="0" cy="64504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703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3A865-2EC5-50D9-44BD-165AB87148F6}"/>
              </a:ext>
            </a:extLst>
          </p:cNvPr>
          <p:cNvSpPr>
            <a:spLocks noGrp="1"/>
          </p:cNvSpPr>
          <p:nvPr>
            <p:ph type="title"/>
          </p:nvPr>
        </p:nvSpPr>
        <p:spPr>
          <a:xfrm>
            <a:off x="210808" y="217967"/>
            <a:ext cx="11018520" cy="553998"/>
          </a:xfrm>
        </p:spPr>
        <p:txBody>
          <a:bodyPr/>
          <a:lstStyle/>
          <a:p>
            <a:r>
              <a:rPr lang="en-US"/>
              <a:t>Data &amp; AI events timeline – H2</a:t>
            </a:r>
          </a:p>
        </p:txBody>
      </p:sp>
      <p:sp>
        <p:nvSpPr>
          <p:cNvPr id="5" name="TextBox 4">
            <a:extLst>
              <a:ext uri="{FF2B5EF4-FFF2-40B4-BE49-F238E27FC236}">
                <a16:creationId xmlns:a16="http://schemas.microsoft.com/office/drawing/2014/main" id="{B4E0BADB-3547-50BC-9B28-440BACE5C89E}"/>
              </a:ext>
            </a:extLst>
          </p:cNvPr>
          <p:cNvSpPr txBox="1"/>
          <p:nvPr/>
        </p:nvSpPr>
        <p:spPr>
          <a:xfrm>
            <a:off x="1307806" y="3450265"/>
            <a:ext cx="65921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15/09</a:t>
            </a:r>
          </a:p>
        </p:txBody>
      </p:sp>
      <p:cxnSp>
        <p:nvCxnSpPr>
          <p:cNvPr id="10" name="Straight Arrow Connector 9">
            <a:extLst>
              <a:ext uri="{FF2B5EF4-FFF2-40B4-BE49-F238E27FC236}">
                <a16:creationId xmlns:a16="http://schemas.microsoft.com/office/drawing/2014/main" id="{31D7A7F1-7FFB-64C3-9FED-7E22D2E9294F}"/>
              </a:ext>
            </a:extLst>
          </p:cNvPr>
          <p:cNvCxnSpPr>
            <a:cxnSpLocks/>
          </p:cNvCxnSpPr>
          <p:nvPr/>
        </p:nvCxnSpPr>
        <p:spPr>
          <a:xfrm>
            <a:off x="154919" y="2070625"/>
            <a:ext cx="11830522" cy="4912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2F5BBE-861A-5958-E5AF-9491A53E53B3}"/>
              </a:ext>
            </a:extLst>
          </p:cNvPr>
          <p:cNvCxnSpPr>
            <a:cxnSpLocks/>
          </p:cNvCxnSpPr>
          <p:nvPr/>
        </p:nvCxnSpPr>
        <p:spPr>
          <a:xfrm flipV="1">
            <a:off x="2067065" y="2317988"/>
            <a:ext cx="0" cy="11588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2EF260-6E60-F55D-A773-162A6E3E4FD9}"/>
              </a:ext>
            </a:extLst>
          </p:cNvPr>
          <p:cNvCxnSpPr>
            <a:cxnSpLocks/>
          </p:cNvCxnSpPr>
          <p:nvPr/>
        </p:nvCxnSpPr>
        <p:spPr>
          <a:xfrm flipV="1">
            <a:off x="2694506" y="2296633"/>
            <a:ext cx="0" cy="214777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844CD0-29A8-1559-7A69-1EF9DD3A6A14}"/>
              </a:ext>
            </a:extLst>
          </p:cNvPr>
          <p:cNvCxnSpPr>
            <a:cxnSpLocks/>
          </p:cNvCxnSpPr>
          <p:nvPr/>
        </p:nvCxnSpPr>
        <p:spPr>
          <a:xfrm flipH="1" flipV="1">
            <a:off x="3253564" y="2248786"/>
            <a:ext cx="15949" cy="13662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04F53D-AE2A-06CE-0665-45D9AF81B1C5}"/>
              </a:ext>
            </a:extLst>
          </p:cNvPr>
          <p:cNvCxnSpPr>
            <a:cxnSpLocks/>
          </p:cNvCxnSpPr>
          <p:nvPr/>
        </p:nvCxnSpPr>
        <p:spPr>
          <a:xfrm flipV="1">
            <a:off x="5031626" y="2298924"/>
            <a:ext cx="0" cy="880211"/>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62971E-C1D9-C8F3-532C-28D060DBF3C0}"/>
              </a:ext>
            </a:extLst>
          </p:cNvPr>
          <p:cNvCxnSpPr>
            <a:cxnSpLocks/>
          </p:cNvCxnSpPr>
          <p:nvPr/>
        </p:nvCxnSpPr>
        <p:spPr>
          <a:xfrm flipV="1">
            <a:off x="5668825" y="2251079"/>
            <a:ext cx="0" cy="15872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6B88AC7-C0EA-0C8F-B7AA-9BFE74CAAFE8}"/>
              </a:ext>
            </a:extLst>
          </p:cNvPr>
          <p:cNvCxnSpPr>
            <a:cxnSpLocks/>
          </p:cNvCxnSpPr>
          <p:nvPr/>
        </p:nvCxnSpPr>
        <p:spPr>
          <a:xfrm flipV="1">
            <a:off x="3941387" y="2247126"/>
            <a:ext cx="0" cy="327648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7E10BC7-5A6D-93B5-8F32-65188346AFB2}"/>
              </a:ext>
            </a:extLst>
          </p:cNvPr>
          <p:cNvCxnSpPr>
            <a:cxnSpLocks/>
          </p:cNvCxnSpPr>
          <p:nvPr/>
        </p:nvCxnSpPr>
        <p:spPr>
          <a:xfrm flipV="1">
            <a:off x="8433281" y="2341455"/>
            <a:ext cx="19234" cy="324225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3F872F9-2085-1A5E-873A-E3ABEFB25E90}"/>
              </a:ext>
            </a:extLst>
          </p:cNvPr>
          <p:cNvSpPr txBox="1"/>
          <p:nvPr/>
        </p:nvSpPr>
        <p:spPr>
          <a:xfrm>
            <a:off x="1853605" y="1804035"/>
            <a:ext cx="42479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26</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Jan</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D8224A8D-6634-0D1B-0A15-07889D8CF46A}"/>
              </a:ext>
            </a:extLst>
          </p:cNvPr>
          <p:cNvSpPr txBox="1"/>
          <p:nvPr/>
        </p:nvSpPr>
        <p:spPr>
          <a:xfrm>
            <a:off x="2402925" y="4542029"/>
            <a:ext cx="839576"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rPr>
              <a:t> Azure ML pour les Citizen Data Scientists</a:t>
            </a:r>
          </a:p>
        </p:txBody>
      </p:sp>
      <p:sp>
        <p:nvSpPr>
          <p:cNvPr id="30" name="TextBox 29">
            <a:extLst>
              <a:ext uri="{FF2B5EF4-FFF2-40B4-BE49-F238E27FC236}">
                <a16:creationId xmlns:a16="http://schemas.microsoft.com/office/drawing/2014/main" id="{E4068C55-CF7B-36F9-D0BA-F3FFD456F172}"/>
              </a:ext>
            </a:extLst>
          </p:cNvPr>
          <p:cNvSpPr txBox="1"/>
          <p:nvPr/>
        </p:nvSpPr>
        <p:spPr>
          <a:xfrm>
            <a:off x="2451160" y="1808274"/>
            <a:ext cx="44082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09 Feb</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6C77A5E9-CCD0-FF93-80FB-CBEB041EE94A}"/>
              </a:ext>
            </a:extLst>
          </p:cNvPr>
          <p:cNvSpPr txBox="1"/>
          <p:nvPr/>
        </p:nvSpPr>
        <p:spPr>
          <a:xfrm>
            <a:off x="3057261" y="1810122"/>
            <a:ext cx="44082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16</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Feb</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FBBD558B-561E-CC41-58C8-EF2BA0407802}"/>
              </a:ext>
            </a:extLst>
          </p:cNvPr>
          <p:cNvSpPr txBox="1"/>
          <p:nvPr/>
        </p:nvSpPr>
        <p:spPr>
          <a:xfrm>
            <a:off x="2695101" y="3703883"/>
            <a:ext cx="1233632"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2"/>
              </a:rPr>
              <a:t>Webinar - Self Service Analytics</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38" name="TextBox 37">
            <a:extLst>
              <a:ext uri="{FF2B5EF4-FFF2-40B4-BE49-F238E27FC236}">
                <a16:creationId xmlns:a16="http://schemas.microsoft.com/office/drawing/2014/main" id="{090ED0AC-DF8B-E7FC-98DF-4D6C9E1108B5}"/>
              </a:ext>
            </a:extLst>
          </p:cNvPr>
          <p:cNvSpPr txBox="1"/>
          <p:nvPr/>
        </p:nvSpPr>
        <p:spPr>
          <a:xfrm>
            <a:off x="3668680" y="1803853"/>
            <a:ext cx="468077"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09 Mar</a:t>
            </a:r>
            <a:endParaRPr kumimoji="0" lang="en-FR" sz="2000" b="1"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063B2FE6-DA6B-8DF5-E15E-919D7A0CF341}"/>
              </a:ext>
            </a:extLst>
          </p:cNvPr>
          <p:cNvSpPr txBox="1"/>
          <p:nvPr/>
        </p:nvSpPr>
        <p:spPr>
          <a:xfrm>
            <a:off x="3901895" y="4464014"/>
            <a:ext cx="1076248"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3"/>
              </a:rPr>
              <a:t> Machine Learning dans Azure Synapse </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endParaRPr>
          </a:p>
        </p:txBody>
      </p:sp>
      <p:sp>
        <p:nvSpPr>
          <p:cNvPr id="44" name="TextBox 43">
            <a:extLst>
              <a:ext uri="{FF2B5EF4-FFF2-40B4-BE49-F238E27FC236}">
                <a16:creationId xmlns:a16="http://schemas.microsoft.com/office/drawing/2014/main" id="{5AF42EF8-EB26-6AEE-103B-8DB9A1BE844C}"/>
              </a:ext>
            </a:extLst>
          </p:cNvPr>
          <p:cNvSpPr txBox="1"/>
          <p:nvPr/>
        </p:nvSpPr>
        <p:spPr>
          <a:xfrm>
            <a:off x="4431209" y="3296335"/>
            <a:ext cx="116434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err="1">
                <a:ln>
                  <a:noFill/>
                </a:ln>
                <a:solidFill>
                  <a:srgbClr val="000000"/>
                </a:solidFill>
                <a:effectLst/>
                <a:highlight>
                  <a:srgbClr val="00FF00"/>
                </a:highlight>
                <a:uLnTx/>
                <a:uFillTx/>
                <a:latin typeface="Segoe UI"/>
                <a:ea typeface="+mn-ea"/>
                <a:cs typeface="Calibri" panose="020F0502020204030204" pitchFamily="34" charset="0"/>
              </a:rPr>
              <a:t>Academy</a:t>
            </a:r>
            <a:r>
              <a:rPr kumimoji="0" lang="fr-FR" sz="1100" b="0" i="0" u="none" strike="noStrike" kern="1200" cap="none" spc="0" normalizeH="0" baseline="0" noProof="0">
                <a:ln>
                  <a:noFill/>
                </a:ln>
                <a:solidFill>
                  <a:srgbClr val="000000"/>
                </a:solidFill>
                <a:effectLst/>
                <a:highlight>
                  <a:srgbClr val="00FF00"/>
                </a:highlight>
                <a:uLnTx/>
                <a:uFillTx/>
                <a:latin typeface="Segoe UI"/>
                <a:ea typeface="+mn-ea"/>
                <a:cs typeface="Calibri" panose="020F0502020204030204" pitchFamily="34" charset="0"/>
              </a:rPr>
              <a:t> DP900/AI900</a:t>
            </a:r>
            <a:endParaRPr kumimoji="0" lang="en-US" sz="1400" b="0" i="0" u="none" strike="noStrike" kern="1200" cap="none" spc="0" normalizeH="0" baseline="0" noProof="0">
              <a:ln>
                <a:noFill/>
              </a:ln>
              <a:solidFill>
                <a:srgbClr val="000000"/>
              </a:solidFill>
              <a:effectLst/>
              <a:highlight>
                <a:srgbClr val="00FF00"/>
              </a:highlight>
              <a:uLnTx/>
              <a:uFillTx/>
              <a:latin typeface="Segoe UI"/>
              <a:ea typeface="+mn-ea"/>
              <a:cs typeface="Calibri" panose="020F0502020204030204" pitchFamily="34" charset="0"/>
            </a:endParaRPr>
          </a:p>
        </p:txBody>
      </p:sp>
      <p:sp>
        <p:nvSpPr>
          <p:cNvPr id="46" name="TextBox 45">
            <a:extLst>
              <a:ext uri="{FF2B5EF4-FFF2-40B4-BE49-F238E27FC236}">
                <a16:creationId xmlns:a16="http://schemas.microsoft.com/office/drawing/2014/main" id="{08B63FBF-724A-51AF-6E39-144400C1AFEB}"/>
              </a:ext>
            </a:extLst>
          </p:cNvPr>
          <p:cNvSpPr txBox="1"/>
          <p:nvPr/>
        </p:nvSpPr>
        <p:spPr>
          <a:xfrm>
            <a:off x="8096223" y="1797014"/>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04</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Mai</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48" name="Text Placeholder 6">
            <a:extLst>
              <a:ext uri="{FF2B5EF4-FFF2-40B4-BE49-F238E27FC236}">
                <a16:creationId xmlns:a16="http://schemas.microsoft.com/office/drawing/2014/main" id="{83077FBC-FC05-2B70-14B2-50E518772AD6}"/>
              </a:ext>
            </a:extLst>
          </p:cNvPr>
          <p:cNvSpPr txBox="1">
            <a:spLocks/>
          </p:cNvSpPr>
          <p:nvPr/>
        </p:nvSpPr>
        <p:spPr>
          <a:xfrm>
            <a:off x="7559026" y="5367416"/>
            <a:ext cx="1797610" cy="586283"/>
          </a:xfrm>
          <a:prstGeom prst="rect">
            <a:avLst/>
          </a:prstGeom>
          <a:solidFill>
            <a:schemeClr val="bg1"/>
          </a:solidFill>
        </p:spPr>
        <p:txBody>
          <a:bodyPr lIns="179285" tIns="179285" rIns="179285" bIns="179285" anchor="ctr" anchorCtr="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fr-FR" sz="1100" b="0" i="0" u="none" strike="noStrike" kern="1200" cap="none" spc="0" normalizeH="0" baseline="0" noProof="0">
                <a:ln>
                  <a:noFill/>
                </a:ln>
                <a:gradFill>
                  <a:gsLst>
                    <a:gs pos="1250">
                      <a:srgbClr val="000000"/>
                    </a:gs>
                    <a:gs pos="100000">
                      <a:srgbClr val="000000"/>
                    </a:gs>
                  </a:gsLst>
                  <a:lin ang="5400000" scaled="0"/>
                </a:gradFill>
                <a:effectLst/>
                <a:highlight>
                  <a:srgbClr val="C0C0C0"/>
                </a:highlight>
                <a:uLnTx/>
                <a:uFillTx/>
                <a:latin typeface="Segoe UI"/>
                <a:ea typeface="+mn-ea"/>
                <a:cs typeface="+mn-cs"/>
                <a:hlinkClick r:id="rId4"/>
              </a:rPr>
              <a:t>Les solutions SQL dans Azure (PaaS, IaaS, SaaS)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highlight>
                <a:srgbClr val="C0C0C0"/>
              </a:highlight>
              <a:uLnTx/>
              <a:uFillTx/>
              <a:latin typeface="Segoe UI"/>
              <a:ea typeface="+mn-ea"/>
              <a:cs typeface="+mn-cs"/>
            </a:endParaRPr>
          </a:p>
        </p:txBody>
      </p:sp>
      <p:sp>
        <p:nvSpPr>
          <p:cNvPr id="50" name="TextBox 49">
            <a:extLst>
              <a:ext uri="{FF2B5EF4-FFF2-40B4-BE49-F238E27FC236}">
                <a16:creationId xmlns:a16="http://schemas.microsoft.com/office/drawing/2014/main" id="{CD1934B3-BD2B-7DC8-0672-1227985E009F}"/>
              </a:ext>
            </a:extLst>
          </p:cNvPr>
          <p:cNvSpPr txBox="1"/>
          <p:nvPr/>
        </p:nvSpPr>
        <p:spPr>
          <a:xfrm>
            <a:off x="5341312" y="1781235"/>
            <a:ext cx="70329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23 Mar</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F2C90A9-7FAE-1314-2A4E-DE53C49502AA}"/>
              </a:ext>
            </a:extLst>
          </p:cNvPr>
          <p:cNvSpPr txBox="1"/>
          <p:nvPr/>
        </p:nvSpPr>
        <p:spPr>
          <a:xfrm>
            <a:off x="5165874" y="3912048"/>
            <a:ext cx="112860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5"/>
              </a:rPr>
              <a:t>Les bases de données Open Source dans le cloud Azure</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endParaRPr>
          </a:p>
        </p:txBody>
      </p:sp>
      <p:sp>
        <p:nvSpPr>
          <p:cNvPr id="54" name="TextBox 53">
            <a:extLst>
              <a:ext uri="{FF2B5EF4-FFF2-40B4-BE49-F238E27FC236}">
                <a16:creationId xmlns:a16="http://schemas.microsoft.com/office/drawing/2014/main" id="{9AE56EA4-D1F1-74F0-B5A8-4254B97080B2}"/>
              </a:ext>
            </a:extLst>
          </p:cNvPr>
          <p:cNvSpPr txBox="1"/>
          <p:nvPr/>
        </p:nvSpPr>
        <p:spPr>
          <a:xfrm>
            <a:off x="6150409" y="1790237"/>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06</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Apr</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E890A3-2F59-5CFE-2151-ADB67691992A}"/>
              </a:ext>
            </a:extLst>
          </p:cNvPr>
          <p:cNvSpPr txBox="1"/>
          <p:nvPr/>
        </p:nvSpPr>
        <p:spPr>
          <a:xfrm>
            <a:off x="5776131" y="5680512"/>
            <a:ext cx="1379097"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6"/>
              </a:rPr>
              <a:t>Le edge/Hybrid Cloud - ML Processing - </a:t>
            </a:r>
            <a:r>
              <a:rPr kumimoji="0" lang="en-US" sz="1100" b="0" i="0" u="none" strike="noStrike" kern="1200" cap="none" spc="0" normalizeH="0" baseline="0" noProof="0" err="1">
                <a:ln>
                  <a:noFill/>
                </a:ln>
                <a:solidFill>
                  <a:srgbClr val="000000"/>
                </a:solidFill>
                <a:effectLst/>
                <a:highlight>
                  <a:srgbClr val="C0C0C0"/>
                </a:highlight>
                <a:uLnTx/>
                <a:uFillTx/>
                <a:latin typeface="Segoe UI"/>
                <a:ea typeface="+mn-ea"/>
                <a:cs typeface="+mn-cs"/>
                <a:hlinkClick r:id="rId6"/>
              </a:rPr>
              <a:t>ML@edge</a:t>
            </a: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6"/>
              </a:rPr>
              <a:t>, Percept, </a:t>
            </a:r>
            <a:r>
              <a:rPr kumimoji="0" lang="en-US" sz="1100" b="0" i="0" u="none" strike="noStrike" kern="1200" cap="none" spc="0" normalizeH="0" baseline="0" noProof="0" err="1">
                <a:ln>
                  <a:noFill/>
                </a:ln>
                <a:solidFill>
                  <a:srgbClr val="000000"/>
                </a:solidFill>
                <a:effectLst/>
                <a:highlight>
                  <a:srgbClr val="C0C0C0"/>
                </a:highlight>
                <a:uLnTx/>
                <a:uFillTx/>
                <a:latin typeface="Segoe UI"/>
                <a:ea typeface="+mn-ea"/>
                <a:cs typeface="+mn-cs"/>
                <a:hlinkClick r:id="rId6"/>
              </a:rPr>
              <a:t>SQL@edge</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cxnSp>
        <p:nvCxnSpPr>
          <p:cNvPr id="58" name="Straight Arrow Connector 57">
            <a:extLst>
              <a:ext uri="{FF2B5EF4-FFF2-40B4-BE49-F238E27FC236}">
                <a16:creationId xmlns:a16="http://schemas.microsoft.com/office/drawing/2014/main" id="{665DD47F-C269-99A4-AA3C-1DC49D27E932}"/>
              </a:ext>
            </a:extLst>
          </p:cNvPr>
          <p:cNvCxnSpPr>
            <a:cxnSpLocks/>
          </p:cNvCxnSpPr>
          <p:nvPr/>
        </p:nvCxnSpPr>
        <p:spPr>
          <a:xfrm flipV="1">
            <a:off x="6983435" y="2309558"/>
            <a:ext cx="0" cy="19381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AA8B426-3939-3CF4-E74B-A44DE90B82FC}"/>
              </a:ext>
            </a:extLst>
          </p:cNvPr>
          <p:cNvCxnSpPr>
            <a:cxnSpLocks/>
          </p:cNvCxnSpPr>
          <p:nvPr/>
        </p:nvCxnSpPr>
        <p:spPr>
          <a:xfrm flipV="1">
            <a:off x="7635315" y="2332187"/>
            <a:ext cx="0" cy="115529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B59ABFE-BC9B-3030-4245-BAF1E5A79653}"/>
              </a:ext>
            </a:extLst>
          </p:cNvPr>
          <p:cNvSpPr txBox="1"/>
          <p:nvPr/>
        </p:nvSpPr>
        <p:spPr>
          <a:xfrm>
            <a:off x="6996491" y="3565201"/>
            <a:ext cx="1379097"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FF9349"/>
                </a:highlight>
                <a:uLnTx/>
                <a:uFillTx/>
                <a:latin typeface="Segoe UI"/>
                <a:ea typeface="+mn-lt"/>
                <a:cs typeface="Calibri" panose="020F0502020204030204" pitchFamily="34" charset="0"/>
                <a:hlinkClick r:id="rId7"/>
              </a:rPr>
              <a:t>Workshop</a:t>
            </a:r>
            <a:r>
              <a:rPr kumimoji="0" lang="fr-FR" sz="1100" b="0" i="0" u="none" strike="noStrike" kern="1200" cap="none" spc="0" normalizeH="0" baseline="0" noProof="0">
                <a:ln>
                  <a:noFill/>
                </a:ln>
                <a:solidFill>
                  <a:srgbClr val="000000"/>
                </a:solidFill>
                <a:effectLst/>
                <a:highlight>
                  <a:srgbClr val="FF9349"/>
                </a:highlight>
                <a:uLnTx/>
                <a:uFillTx/>
                <a:latin typeface="Segoe UI"/>
                <a:ea typeface="+mn-ea"/>
                <a:cs typeface="Calibri" panose="020F0502020204030204" pitchFamily="34" charset="0"/>
                <a:hlinkClick r:id="rId7"/>
              </a:rPr>
              <a:t> - Open AI</a:t>
            </a:r>
            <a:endParaRPr kumimoji="0" lang="fr-FR" sz="1100" b="0" i="0" u="none" strike="noStrike" kern="1200" cap="none" spc="0" normalizeH="0" baseline="0" noProof="0">
              <a:ln>
                <a:noFill/>
              </a:ln>
              <a:solidFill>
                <a:srgbClr val="000000"/>
              </a:solidFill>
              <a:effectLst/>
              <a:highlight>
                <a:srgbClr val="FF9349"/>
              </a:highlight>
              <a:uLnTx/>
              <a:uFillTx/>
              <a:latin typeface="Segoe UI"/>
              <a:ea typeface="+mn-ea"/>
              <a:cs typeface="Calibri" panose="020F0502020204030204" pitchFamily="34" charset="0"/>
            </a:endParaRPr>
          </a:p>
        </p:txBody>
      </p:sp>
      <p:sp>
        <p:nvSpPr>
          <p:cNvPr id="66" name="TextBox 65">
            <a:extLst>
              <a:ext uri="{FF2B5EF4-FFF2-40B4-BE49-F238E27FC236}">
                <a16:creationId xmlns:a16="http://schemas.microsoft.com/office/drawing/2014/main" id="{1AD44407-615B-A03A-783A-BE0EBC5E1FFB}"/>
              </a:ext>
            </a:extLst>
          </p:cNvPr>
          <p:cNvSpPr txBox="1"/>
          <p:nvPr/>
        </p:nvSpPr>
        <p:spPr>
          <a:xfrm>
            <a:off x="8897926" y="1796896"/>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16</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Mai</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cxnSp>
        <p:nvCxnSpPr>
          <p:cNvPr id="68" name="Straight Arrow Connector 67">
            <a:extLst>
              <a:ext uri="{FF2B5EF4-FFF2-40B4-BE49-F238E27FC236}">
                <a16:creationId xmlns:a16="http://schemas.microsoft.com/office/drawing/2014/main" id="{7C2F2EEA-F3F5-2A65-4D11-A6A45CABD23D}"/>
              </a:ext>
            </a:extLst>
          </p:cNvPr>
          <p:cNvCxnSpPr>
            <a:cxnSpLocks/>
          </p:cNvCxnSpPr>
          <p:nvPr/>
        </p:nvCxnSpPr>
        <p:spPr>
          <a:xfrm flipV="1">
            <a:off x="9223444" y="2332187"/>
            <a:ext cx="0" cy="15008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65FD5F1-67B4-7B9C-1FDD-710A5D2E76E8}"/>
              </a:ext>
            </a:extLst>
          </p:cNvPr>
          <p:cNvSpPr txBox="1"/>
          <p:nvPr/>
        </p:nvSpPr>
        <p:spPr>
          <a:xfrm>
            <a:off x="8583659" y="3939635"/>
            <a:ext cx="1379097"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8"/>
              </a:rPr>
              <a:t>Data processing dans Azure avec Azure Synapse, Azure Batch, Spark, Notebook, etc.</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endParaRPr>
          </a:p>
        </p:txBody>
      </p:sp>
      <p:sp>
        <p:nvSpPr>
          <p:cNvPr id="72" name="TextBox 71">
            <a:extLst>
              <a:ext uri="{FF2B5EF4-FFF2-40B4-BE49-F238E27FC236}">
                <a16:creationId xmlns:a16="http://schemas.microsoft.com/office/drawing/2014/main" id="{050BDBE0-FECF-C240-C2DB-335D783779DF}"/>
              </a:ext>
            </a:extLst>
          </p:cNvPr>
          <p:cNvSpPr txBox="1"/>
          <p:nvPr/>
        </p:nvSpPr>
        <p:spPr>
          <a:xfrm>
            <a:off x="9646819" y="1793541"/>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24</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Mai</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cxnSp>
        <p:nvCxnSpPr>
          <p:cNvPr id="74" name="Straight Arrow Connector 73">
            <a:extLst>
              <a:ext uri="{FF2B5EF4-FFF2-40B4-BE49-F238E27FC236}">
                <a16:creationId xmlns:a16="http://schemas.microsoft.com/office/drawing/2014/main" id="{D695B5A0-815D-DD4B-21BF-5342453D48DD}"/>
              </a:ext>
            </a:extLst>
          </p:cNvPr>
          <p:cNvCxnSpPr>
            <a:cxnSpLocks/>
          </p:cNvCxnSpPr>
          <p:nvPr/>
        </p:nvCxnSpPr>
        <p:spPr>
          <a:xfrm flipV="1">
            <a:off x="9950963" y="2341455"/>
            <a:ext cx="0" cy="33575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B2365E2-ACB0-5FAB-0C8B-9DF7E8328B15}"/>
              </a:ext>
            </a:extLst>
          </p:cNvPr>
          <p:cNvSpPr txBox="1"/>
          <p:nvPr/>
        </p:nvSpPr>
        <p:spPr>
          <a:xfrm>
            <a:off x="9331568" y="5773146"/>
            <a:ext cx="1379097" cy="101566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9"/>
              </a:rPr>
              <a:t> Le edge/Hybrid Cloud - Data processing - </a:t>
            </a:r>
            <a:r>
              <a:rPr kumimoji="0" lang="en-US" sz="1100" b="0" i="0" u="none" strike="noStrike" kern="1200" cap="none" spc="0" normalizeH="0" baseline="0" noProof="0" err="1">
                <a:ln>
                  <a:noFill/>
                </a:ln>
                <a:solidFill>
                  <a:srgbClr val="000000"/>
                </a:solidFill>
                <a:effectLst/>
                <a:highlight>
                  <a:srgbClr val="C0C0C0"/>
                </a:highlight>
                <a:uLnTx/>
                <a:uFillTx/>
                <a:latin typeface="Segoe UI"/>
                <a:ea typeface="+mn-ea"/>
                <a:cs typeface="+mn-cs"/>
                <a:hlinkClick r:id="rId9"/>
              </a:rPr>
              <a:t>SQL@edge</a:t>
            </a: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9"/>
              </a:rPr>
              <a:t>, </a:t>
            </a:r>
            <a:r>
              <a:rPr kumimoji="0" lang="en-US" sz="1100" b="0" i="0" u="none" strike="noStrike" kern="1200" cap="none" spc="0" normalizeH="0" baseline="0" noProof="0" err="1">
                <a:ln>
                  <a:noFill/>
                </a:ln>
                <a:solidFill>
                  <a:srgbClr val="000000"/>
                </a:solidFill>
                <a:effectLst/>
                <a:highlight>
                  <a:srgbClr val="C0C0C0"/>
                </a:highlight>
                <a:uLnTx/>
                <a:uFillTx/>
                <a:latin typeface="Segoe UI"/>
                <a:ea typeface="+mn-ea"/>
                <a:cs typeface="+mn-cs"/>
                <a:hlinkClick r:id="rId9"/>
              </a:rPr>
              <a:t>CEP@edge</a:t>
            </a: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9"/>
              </a:rPr>
              <a:t>, Hyperscale, Arc, AKS</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sp>
        <p:nvSpPr>
          <p:cNvPr id="78" name="TextBox 77">
            <a:extLst>
              <a:ext uri="{FF2B5EF4-FFF2-40B4-BE49-F238E27FC236}">
                <a16:creationId xmlns:a16="http://schemas.microsoft.com/office/drawing/2014/main" id="{B86636C4-2C86-8C77-10E6-430E853F217C}"/>
              </a:ext>
            </a:extLst>
          </p:cNvPr>
          <p:cNvSpPr txBox="1"/>
          <p:nvPr/>
        </p:nvSpPr>
        <p:spPr>
          <a:xfrm>
            <a:off x="10615179" y="1784829"/>
            <a:ext cx="70849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01 </a:t>
            </a:r>
            <a:r>
              <a:rPr kumimoji="0" lang="en-US" sz="1100" b="1" i="0" u="none" strike="noStrike" kern="1200" cap="none" spc="0" normalizeH="0" baseline="0" noProof="0" err="1">
                <a:ln>
                  <a:noFill/>
                </a:ln>
                <a:solidFill>
                  <a:srgbClr val="000000"/>
                </a:solidFill>
                <a:effectLst/>
                <a:uLnTx/>
                <a:uFillTx/>
                <a:latin typeface="Segoe UI"/>
                <a:ea typeface="+mn-ea"/>
                <a:cs typeface="+mn-cs"/>
              </a:rPr>
              <a:t>Juin</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cxnSp>
        <p:nvCxnSpPr>
          <p:cNvPr id="80" name="Straight Arrow Connector 79">
            <a:extLst>
              <a:ext uri="{FF2B5EF4-FFF2-40B4-BE49-F238E27FC236}">
                <a16:creationId xmlns:a16="http://schemas.microsoft.com/office/drawing/2014/main" id="{9107B34B-1C74-9BF1-F386-0CCB5EE9FBC5}"/>
              </a:ext>
            </a:extLst>
          </p:cNvPr>
          <p:cNvCxnSpPr>
            <a:cxnSpLocks/>
          </p:cNvCxnSpPr>
          <p:nvPr/>
        </p:nvCxnSpPr>
        <p:spPr>
          <a:xfrm flipV="1">
            <a:off x="10941489" y="2341455"/>
            <a:ext cx="0" cy="21189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99F4814-FD93-C482-F343-21159C7028A8}"/>
              </a:ext>
            </a:extLst>
          </p:cNvPr>
          <p:cNvSpPr txBox="1"/>
          <p:nvPr/>
        </p:nvSpPr>
        <p:spPr>
          <a:xfrm>
            <a:off x="10415077" y="4615227"/>
            <a:ext cx="1052824"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rPr>
              <a:t>Webinar - Self Service Analytics</a:t>
            </a:r>
          </a:p>
        </p:txBody>
      </p:sp>
      <p:cxnSp>
        <p:nvCxnSpPr>
          <p:cNvPr id="96" name="Straight Arrow Connector 95">
            <a:extLst>
              <a:ext uri="{FF2B5EF4-FFF2-40B4-BE49-F238E27FC236}">
                <a16:creationId xmlns:a16="http://schemas.microsoft.com/office/drawing/2014/main" id="{002C3C3D-7999-74BF-0E0C-8209C24C1ABE}"/>
              </a:ext>
            </a:extLst>
          </p:cNvPr>
          <p:cNvCxnSpPr>
            <a:cxnSpLocks/>
          </p:cNvCxnSpPr>
          <p:nvPr/>
        </p:nvCxnSpPr>
        <p:spPr>
          <a:xfrm flipV="1">
            <a:off x="6464864" y="2267028"/>
            <a:ext cx="0" cy="32725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A39286E-A6EE-E1A2-C951-71F4130B93B3}"/>
              </a:ext>
            </a:extLst>
          </p:cNvPr>
          <p:cNvSpPr txBox="1"/>
          <p:nvPr/>
        </p:nvSpPr>
        <p:spPr>
          <a:xfrm>
            <a:off x="6453375" y="4341254"/>
            <a:ext cx="1379097"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10"/>
              </a:rPr>
              <a:t>Gouvernance de données dans Azure avec Microsoft </a:t>
            </a:r>
            <a:r>
              <a:rPr kumimoji="0" lang="fr-FR" sz="1100" b="0" i="0" u="none" strike="noStrike" kern="1200" cap="none" spc="0" normalizeH="0" baseline="0" noProof="0" err="1">
                <a:ln>
                  <a:noFill/>
                </a:ln>
                <a:solidFill>
                  <a:srgbClr val="000000"/>
                </a:solidFill>
                <a:effectLst/>
                <a:highlight>
                  <a:srgbClr val="C0C0C0"/>
                </a:highlight>
                <a:uLnTx/>
                <a:uFillTx/>
                <a:latin typeface="Segoe UI"/>
                <a:ea typeface="+mn-ea"/>
                <a:cs typeface="Calibri" panose="020F0502020204030204" pitchFamily="34" charset="0"/>
                <a:hlinkClick r:id="rId10"/>
              </a:rPr>
              <a:t>Purview</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endParaRPr>
          </a:p>
        </p:txBody>
      </p:sp>
      <p:sp>
        <p:nvSpPr>
          <p:cNvPr id="100" name="TextBox 99">
            <a:extLst>
              <a:ext uri="{FF2B5EF4-FFF2-40B4-BE49-F238E27FC236}">
                <a16:creationId xmlns:a16="http://schemas.microsoft.com/office/drawing/2014/main" id="{AABAF873-031A-25C1-AE3F-9FB3FF91B0DB}"/>
              </a:ext>
            </a:extLst>
          </p:cNvPr>
          <p:cNvSpPr txBox="1"/>
          <p:nvPr/>
        </p:nvSpPr>
        <p:spPr>
          <a:xfrm>
            <a:off x="5632181" y="4742821"/>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FR"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5E9C9705-2CF9-E9E6-CBB9-20D006E87E04}"/>
              </a:ext>
            </a:extLst>
          </p:cNvPr>
          <p:cNvSpPr txBox="1"/>
          <p:nvPr/>
        </p:nvSpPr>
        <p:spPr>
          <a:xfrm>
            <a:off x="6731659" y="1791454"/>
            <a:ext cx="906789"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13</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Apr</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3127CBDF-07F1-67F9-7B5F-79AB8F7DA40D}"/>
              </a:ext>
            </a:extLst>
          </p:cNvPr>
          <p:cNvSpPr txBox="1"/>
          <p:nvPr/>
        </p:nvSpPr>
        <p:spPr>
          <a:xfrm>
            <a:off x="715193" y="1797324"/>
            <a:ext cx="42479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12</a:t>
            </a:r>
            <a:r>
              <a:rPr kumimoji="0" lang="en-FR" sz="1100" b="1"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Jan</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cxnSp>
        <p:nvCxnSpPr>
          <p:cNvPr id="106" name="Straight Arrow Connector 105">
            <a:extLst>
              <a:ext uri="{FF2B5EF4-FFF2-40B4-BE49-F238E27FC236}">
                <a16:creationId xmlns:a16="http://schemas.microsoft.com/office/drawing/2014/main" id="{D8ACE2BD-F89B-29B2-AB22-E22DFA6E6C93}"/>
              </a:ext>
            </a:extLst>
          </p:cNvPr>
          <p:cNvCxnSpPr>
            <a:cxnSpLocks/>
          </p:cNvCxnSpPr>
          <p:nvPr/>
        </p:nvCxnSpPr>
        <p:spPr>
          <a:xfrm flipV="1">
            <a:off x="1008796" y="2246871"/>
            <a:ext cx="4140" cy="17763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026BF37D-0A35-A5B0-AA19-B324D4B8F261}"/>
              </a:ext>
            </a:extLst>
          </p:cNvPr>
          <p:cNvSpPr txBox="1"/>
          <p:nvPr/>
        </p:nvSpPr>
        <p:spPr>
          <a:xfrm>
            <a:off x="513997" y="4093645"/>
            <a:ext cx="1082478"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hlinkClick r:id="rId11"/>
              </a:rPr>
              <a:t>MLOps avec Azure Machine Learning</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mn-cs"/>
            </a:endParaRPr>
          </a:p>
        </p:txBody>
      </p:sp>
      <p:cxnSp>
        <p:nvCxnSpPr>
          <p:cNvPr id="110" name="Straight Arrow Connector 109">
            <a:extLst>
              <a:ext uri="{FF2B5EF4-FFF2-40B4-BE49-F238E27FC236}">
                <a16:creationId xmlns:a16="http://schemas.microsoft.com/office/drawing/2014/main" id="{2BCD5686-5199-1533-F053-B2A0DA59D394}"/>
              </a:ext>
            </a:extLst>
          </p:cNvPr>
          <p:cNvCxnSpPr>
            <a:cxnSpLocks/>
          </p:cNvCxnSpPr>
          <p:nvPr/>
        </p:nvCxnSpPr>
        <p:spPr>
          <a:xfrm flipV="1">
            <a:off x="1518660" y="2310666"/>
            <a:ext cx="0" cy="28089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F0F078E9-7BC8-36CF-B6A1-0997EDBF744A}"/>
              </a:ext>
            </a:extLst>
          </p:cNvPr>
          <p:cNvSpPr txBox="1"/>
          <p:nvPr/>
        </p:nvSpPr>
        <p:spPr>
          <a:xfrm>
            <a:off x="816401" y="5178539"/>
            <a:ext cx="1342009"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12"/>
              </a:rPr>
              <a:t>Data processing dans Azure </a:t>
            </a:r>
            <a:r>
              <a:rPr kumimoji="0" lang="en-US" sz="1100" b="0" i="0" u="none" strike="noStrike" kern="1200" cap="none" spc="0" normalizeH="0" baseline="0" noProof="0" err="1">
                <a:ln>
                  <a:noFill/>
                </a:ln>
                <a:solidFill>
                  <a:srgbClr val="000000"/>
                </a:solidFill>
                <a:effectLst/>
                <a:highlight>
                  <a:srgbClr val="C0C0C0"/>
                </a:highlight>
                <a:uLnTx/>
                <a:uFillTx/>
                <a:latin typeface="Segoe UI"/>
                <a:ea typeface="+mn-ea"/>
                <a:cs typeface="Calibri" panose="020F0502020204030204" pitchFamily="34" charset="0"/>
                <a:hlinkClick r:id="rId12"/>
              </a:rPr>
              <a:t>ave</a:t>
            </a:r>
            <a:r>
              <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12"/>
              </a:rPr>
              <a:t> Azure Synapse, Azure Batch, Spark, Notebook, etc.</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endParaRPr>
          </a:p>
        </p:txBody>
      </p:sp>
      <p:sp>
        <p:nvSpPr>
          <p:cNvPr id="114" name="TextBox 113">
            <a:extLst>
              <a:ext uri="{FF2B5EF4-FFF2-40B4-BE49-F238E27FC236}">
                <a16:creationId xmlns:a16="http://schemas.microsoft.com/office/drawing/2014/main" id="{C881A5AD-6E44-1AA3-ABDE-6CF4916B2BEB}"/>
              </a:ext>
            </a:extLst>
          </p:cNvPr>
          <p:cNvSpPr txBox="1"/>
          <p:nvPr/>
        </p:nvSpPr>
        <p:spPr>
          <a:xfrm>
            <a:off x="1332145" y="1796896"/>
            <a:ext cx="42479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19 Jan</a:t>
            </a:r>
            <a:endParaRPr kumimoji="0" lang="en-FR" sz="1100" b="1"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1957E1E6-C602-C6CE-7D1A-F517FDB5F2DF}"/>
              </a:ext>
            </a:extLst>
          </p:cNvPr>
          <p:cNvSpPr txBox="1"/>
          <p:nvPr/>
        </p:nvSpPr>
        <p:spPr>
          <a:xfrm>
            <a:off x="3353213" y="5630712"/>
            <a:ext cx="142080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13"/>
              </a:rPr>
              <a:t> </a:t>
            </a:r>
            <a:r>
              <a:rPr kumimoji="0" lang="fr-FR" sz="1100" b="0" i="0" u="none" strike="noStrike" kern="1200" cap="none" spc="0" normalizeH="0" baseline="0" noProof="0" err="1">
                <a:ln>
                  <a:noFill/>
                </a:ln>
                <a:solidFill>
                  <a:srgbClr val="000000"/>
                </a:solidFill>
                <a:effectLst/>
                <a:highlight>
                  <a:srgbClr val="C0C0C0"/>
                </a:highlight>
                <a:uLnTx/>
                <a:uFillTx/>
                <a:latin typeface="Segoe UI"/>
                <a:ea typeface="+mn-ea"/>
                <a:cs typeface="Calibri" panose="020F0502020204030204" pitchFamily="34" charset="0"/>
                <a:hlinkClick r:id="rId13"/>
              </a:rPr>
              <a:t>Responsible</a:t>
            </a: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13"/>
              </a:rPr>
              <a:t> AI</a:t>
            </a:r>
            <a:endPar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endParaRPr>
          </a:p>
        </p:txBody>
      </p:sp>
      <p:cxnSp>
        <p:nvCxnSpPr>
          <p:cNvPr id="118" name="Straight Arrow Connector 117">
            <a:extLst>
              <a:ext uri="{FF2B5EF4-FFF2-40B4-BE49-F238E27FC236}">
                <a16:creationId xmlns:a16="http://schemas.microsoft.com/office/drawing/2014/main" id="{FFEC11A9-6687-2038-45DE-F6B6601CAE58}"/>
              </a:ext>
            </a:extLst>
          </p:cNvPr>
          <p:cNvCxnSpPr>
            <a:cxnSpLocks/>
          </p:cNvCxnSpPr>
          <p:nvPr/>
        </p:nvCxnSpPr>
        <p:spPr>
          <a:xfrm flipV="1">
            <a:off x="4394769" y="2257759"/>
            <a:ext cx="0" cy="210690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62565AD-C40A-5A4F-0178-A605B01A4A44}"/>
              </a:ext>
            </a:extLst>
          </p:cNvPr>
          <p:cNvSpPr txBox="1"/>
          <p:nvPr/>
        </p:nvSpPr>
        <p:spPr>
          <a:xfrm>
            <a:off x="4119313" y="1708774"/>
            <a:ext cx="53860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2000" b="0" i="0" u="none" strike="noStrike" kern="1200" cap="none" spc="0" normalizeH="0" baseline="0" noProof="0">
                <a:ln>
                  <a:noFill/>
                </a:ln>
                <a:solidFill>
                  <a:srgbClr val="000000"/>
                </a:solidFill>
                <a:effectLst/>
                <a:uLnTx/>
                <a:uFillTx/>
                <a:latin typeface="Segoe UI"/>
                <a:ea typeface="+mn-ea"/>
                <a:cs typeface="+mn-cs"/>
              </a:rPr>
              <a:t> </a:t>
            </a:r>
            <a:r>
              <a:rPr kumimoji="0" lang="en-US" sz="1100" b="1" i="0" u="none" strike="noStrike" kern="1200" cap="none" spc="0" normalizeH="0" baseline="0" noProof="0">
                <a:ln>
                  <a:noFill/>
                </a:ln>
                <a:solidFill>
                  <a:srgbClr val="000000"/>
                </a:solidFill>
                <a:effectLst/>
                <a:uLnTx/>
                <a:uFillTx/>
                <a:latin typeface="Segoe UI"/>
                <a:ea typeface="+mn-ea"/>
                <a:cs typeface="+mn-cs"/>
              </a:rPr>
              <a:t>16 Mar</a:t>
            </a:r>
            <a:endParaRPr kumimoji="0" lang="en-FR" sz="2000" b="1"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A30B7909-5FCB-5B76-422B-CEC3B2D24ECC}"/>
              </a:ext>
            </a:extLst>
          </p:cNvPr>
          <p:cNvSpPr/>
          <p:nvPr/>
        </p:nvSpPr>
        <p:spPr bwMode="auto">
          <a:xfrm>
            <a:off x="979673" y="2003009"/>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EFAB3DD0-D954-0040-A98F-FDCB81246382}"/>
              </a:ext>
            </a:extLst>
          </p:cNvPr>
          <p:cNvSpPr/>
          <p:nvPr/>
        </p:nvSpPr>
        <p:spPr bwMode="auto">
          <a:xfrm>
            <a:off x="1502685" y="2011651"/>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E164C20A-77D5-49C8-DD7D-C27C85EE1771}"/>
              </a:ext>
            </a:extLst>
          </p:cNvPr>
          <p:cNvSpPr/>
          <p:nvPr/>
        </p:nvSpPr>
        <p:spPr bwMode="auto">
          <a:xfrm>
            <a:off x="2025662" y="2030477"/>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D58D938E-62DC-378B-77A6-07E15E43EEBE}"/>
              </a:ext>
            </a:extLst>
          </p:cNvPr>
          <p:cNvSpPr/>
          <p:nvPr/>
        </p:nvSpPr>
        <p:spPr bwMode="auto">
          <a:xfrm>
            <a:off x="2621045" y="2011642"/>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3D72AD6F-9B2D-A45B-E83B-026EE9029D77}"/>
              </a:ext>
            </a:extLst>
          </p:cNvPr>
          <p:cNvSpPr/>
          <p:nvPr/>
        </p:nvSpPr>
        <p:spPr bwMode="auto">
          <a:xfrm>
            <a:off x="3244604" y="2018704"/>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933666C1-1DC4-BB7D-69FD-68A26851808A}"/>
              </a:ext>
            </a:extLst>
          </p:cNvPr>
          <p:cNvSpPr/>
          <p:nvPr/>
        </p:nvSpPr>
        <p:spPr bwMode="auto">
          <a:xfrm>
            <a:off x="3918528" y="2025708"/>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A2BEBC2D-581F-017C-E559-08B765BAAEF1}"/>
              </a:ext>
            </a:extLst>
          </p:cNvPr>
          <p:cNvSpPr/>
          <p:nvPr/>
        </p:nvSpPr>
        <p:spPr bwMode="auto">
          <a:xfrm>
            <a:off x="4396737" y="2011642"/>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5C576E88-C09E-3D9E-16B0-57269F206737}"/>
              </a:ext>
            </a:extLst>
          </p:cNvPr>
          <p:cNvSpPr/>
          <p:nvPr/>
        </p:nvSpPr>
        <p:spPr bwMode="auto">
          <a:xfrm>
            <a:off x="4980412" y="201925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4CF03B3C-FD77-6E4F-2246-A511C0D1244C}"/>
              </a:ext>
            </a:extLst>
          </p:cNvPr>
          <p:cNvSpPr/>
          <p:nvPr/>
        </p:nvSpPr>
        <p:spPr bwMode="auto">
          <a:xfrm>
            <a:off x="5614316" y="200881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1BC07ADC-495A-A655-6675-6B0FB5828E12}"/>
              </a:ext>
            </a:extLst>
          </p:cNvPr>
          <p:cNvSpPr/>
          <p:nvPr/>
        </p:nvSpPr>
        <p:spPr bwMode="auto">
          <a:xfrm>
            <a:off x="6412461" y="2018704"/>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E1D74D7B-950E-57B2-7560-83E86FAC3CD2}"/>
              </a:ext>
            </a:extLst>
          </p:cNvPr>
          <p:cNvSpPr/>
          <p:nvPr/>
        </p:nvSpPr>
        <p:spPr bwMode="auto">
          <a:xfrm>
            <a:off x="6949943" y="202222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4" name="Rectangle 143">
            <a:extLst>
              <a:ext uri="{FF2B5EF4-FFF2-40B4-BE49-F238E27FC236}">
                <a16:creationId xmlns:a16="http://schemas.microsoft.com/office/drawing/2014/main" id="{14CCED68-8A4F-B761-A8C3-D13233D8B702}"/>
              </a:ext>
            </a:extLst>
          </p:cNvPr>
          <p:cNvSpPr/>
          <p:nvPr/>
        </p:nvSpPr>
        <p:spPr bwMode="auto">
          <a:xfrm>
            <a:off x="7608486" y="2029728"/>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7CF3583C-A0E0-FD0B-6E39-3C258D6B07E9}"/>
              </a:ext>
            </a:extLst>
          </p:cNvPr>
          <p:cNvSpPr/>
          <p:nvPr/>
        </p:nvSpPr>
        <p:spPr bwMode="auto">
          <a:xfrm>
            <a:off x="8410926" y="2037331"/>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11143AB3-0180-2A13-4CBB-CF8CA3CEC805}"/>
              </a:ext>
            </a:extLst>
          </p:cNvPr>
          <p:cNvSpPr/>
          <p:nvPr/>
        </p:nvSpPr>
        <p:spPr bwMode="auto">
          <a:xfrm>
            <a:off x="9195367" y="2045676"/>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94032860-F15B-54B1-4558-160E54128638}"/>
              </a:ext>
            </a:extLst>
          </p:cNvPr>
          <p:cNvSpPr/>
          <p:nvPr/>
        </p:nvSpPr>
        <p:spPr bwMode="auto">
          <a:xfrm>
            <a:off x="9914910" y="205691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72AA90F8-4AF3-4170-5047-37915975BD21}"/>
              </a:ext>
            </a:extLst>
          </p:cNvPr>
          <p:cNvSpPr/>
          <p:nvPr/>
        </p:nvSpPr>
        <p:spPr bwMode="auto">
          <a:xfrm>
            <a:off x="10921524" y="2056910"/>
            <a:ext cx="45719" cy="1648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FR"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9" name="ZoneTexte 103">
            <a:extLst>
              <a:ext uri="{FF2B5EF4-FFF2-40B4-BE49-F238E27FC236}">
                <a16:creationId xmlns:a16="http://schemas.microsoft.com/office/drawing/2014/main" id="{2C970A73-3C52-CD1E-0028-99DC039A4746}"/>
              </a:ext>
            </a:extLst>
          </p:cNvPr>
          <p:cNvSpPr txBox="1"/>
          <p:nvPr/>
        </p:nvSpPr>
        <p:spPr>
          <a:xfrm>
            <a:off x="8638953" y="271130"/>
            <a:ext cx="3421153"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highlight>
                  <a:srgbClr val="C0C0C0"/>
                </a:highlight>
                <a:uLnTx/>
                <a:uFillTx/>
                <a:latin typeface="Calibri" panose="020F0502020204030204" pitchFamily="34" charset="0"/>
                <a:ea typeface="+mn-ea"/>
                <a:cs typeface="Calibri" panose="020F0502020204030204" pitchFamily="34" charset="0"/>
              </a:rPr>
              <a:t>Webinar/</a:t>
            </a:r>
            <a:r>
              <a:rPr kumimoji="0" lang="fr-FR" sz="1050" b="0" i="0" u="none" strike="noStrike" kern="1200" cap="none" spc="0" normalizeH="0" baseline="0" noProof="0" err="1">
                <a:ln>
                  <a:noFill/>
                </a:ln>
                <a:solidFill>
                  <a:srgbClr val="000000"/>
                </a:solidFill>
                <a:effectLst/>
                <a:highlight>
                  <a:srgbClr val="00FF00"/>
                </a:highlight>
                <a:uLnTx/>
                <a:uFillTx/>
                <a:latin typeface="Calibri" panose="020F0502020204030204" pitchFamily="34" charset="0"/>
                <a:ea typeface="+mn-ea"/>
                <a:cs typeface="Calibri" panose="020F0502020204030204" pitchFamily="34" charset="0"/>
              </a:rPr>
              <a:t>Academy</a:t>
            </a:r>
            <a:r>
              <a:rPr kumimoji="0" lang="fr-FR" sz="1050" b="0" i="0" u="none" strike="noStrike" kern="1200" cap="none" spc="0" normalizeH="0" baseline="0" noProof="0">
                <a:ln>
                  <a:noFill/>
                </a:ln>
                <a:solidFill>
                  <a:srgbClr val="000000"/>
                </a:solidFill>
                <a:effectLst/>
                <a:highlight>
                  <a:srgbClr val="00FF00"/>
                </a:highlight>
                <a:uLnTx/>
                <a:uFillTx/>
                <a:latin typeface="Calibri" panose="020F0502020204030204" pitchFamily="34" charset="0"/>
                <a:ea typeface="+mn-ea"/>
                <a:cs typeface="Calibri" panose="020F0502020204030204" pitchFamily="34" charset="0"/>
              </a:rPr>
              <a:t>-</a:t>
            </a:r>
            <a:r>
              <a:rPr kumimoji="0" lang="fr-FR"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L 200/300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highlight>
                  <a:srgbClr val="FF9349"/>
                </a:highlight>
                <a:uLnTx/>
                <a:uFillTx/>
                <a:latin typeface="Calibri" panose="020F0502020204030204" pitchFamily="34" charset="0"/>
                <a:ea typeface="+mn-ea"/>
                <a:cs typeface="Calibri" panose="020F0502020204030204" pitchFamily="34" charset="0"/>
              </a:rPr>
              <a:t>Workshop/</a:t>
            </a:r>
            <a:r>
              <a:rPr kumimoji="0" lang="fr-FR" sz="1050" b="0" i="0" u="none" strike="noStrike" kern="1200" cap="none" spc="0" normalizeH="0" baseline="0" noProof="0">
                <a:ln>
                  <a:noFill/>
                </a:ln>
                <a:solidFill>
                  <a:srgbClr val="000000"/>
                </a:solidFill>
                <a:effectLst/>
                <a:highlight>
                  <a:srgbClr val="30E5D0"/>
                </a:highlight>
                <a:uLnTx/>
                <a:uFillTx/>
                <a:latin typeface="Calibri" panose="020F0502020204030204" pitchFamily="34" charset="0"/>
                <a:ea typeface="+mn-ea"/>
                <a:cs typeface="Calibri" panose="020F0502020204030204" pitchFamily="34" charset="0"/>
              </a:rPr>
              <a:t> </a:t>
            </a:r>
            <a:r>
              <a:rPr kumimoji="0" lang="fr-FR" sz="1050" b="0" i="0" u="none" strike="noStrike" kern="1200" cap="none" spc="0" normalizeH="0" baseline="0" noProof="0" err="1">
                <a:ln>
                  <a:noFill/>
                </a:ln>
                <a:solidFill>
                  <a:srgbClr val="000000"/>
                </a:solidFill>
                <a:effectLst/>
                <a:highlight>
                  <a:srgbClr val="30E5D0"/>
                </a:highlight>
                <a:uLnTx/>
                <a:uFillTx/>
                <a:latin typeface="Calibri" panose="020F0502020204030204" pitchFamily="34" charset="0"/>
                <a:ea typeface="+mn-ea"/>
                <a:cs typeface="Calibri" panose="020F0502020204030204" pitchFamily="34" charset="0"/>
              </a:rPr>
              <a:t>Openhack</a:t>
            </a:r>
            <a:r>
              <a:rPr kumimoji="0" lang="fr-FR" sz="1050" b="0" i="0" u="none" strike="noStrike" kern="1200" cap="none" spc="0" normalizeH="0" baseline="0" noProof="0">
                <a:ln>
                  <a:noFill/>
                </a:ln>
                <a:solidFill>
                  <a:srgbClr val="000000"/>
                </a:solidFill>
                <a:effectLst/>
                <a:highlight>
                  <a:srgbClr val="FFABE9"/>
                </a:highlight>
                <a:uLnTx/>
                <a:uFillTx/>
                <a:latin typeface="Calibri" panose="020F0502020204030204" pitchFamily="34" charset="0"/>
                <a:ea typeface="+mn-ea"/>
                <a:cs typeface="Calibri" panose="020F0502020204030204" pitchFamily="34" charset="0"/>
              </a:rPr>
              <a:t>/ Certifications </a:t>
            </a:r>
            <a:r>
              <a:rPr kumimoji="0" lang="fr-FR" sz="105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L 300/400</a:t>
            </a:r>
          </a:p>
        </p:txBody>
      </p:sp>
      <p:sp>
        <p:nvSpPr>
          <p:cNvPr id="173" name="ZoneTexte 83">
            <a:extLst>
              <a:ext uri="{FF2B5EF4-FFF2-40B4-BE49-F238E27FC236}">
                <a16:creationId xmlns:a16="http://schemas.microsoft.com/office/drawing/2014/main" id="{33EF4BC0-BD9F-7127-3B6A-34D8DFE01953}"/>
              </a:ext>
            </a:extLst>
          </p:cNvPr>
          <p:cNvSpPr txBox="1"/>
          <p:nvPr/>
        </p:nvSpPr>
        <p:spPr>
          <a:xfrm>
            <a:off x="3753293" y="914400"/>
            <a:ext cx="7176977" cy="161585"/>
          </a:xfrm>
          <a:prstGeom prst="rect">
            <a:avLst/>
          </a:prstGeom>
          <a:solidFill>
            <a:srgbClr val="FFABE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uLnTx/>
                <a:uFillTx/>
                <a:latin typeface="Segoe UI"/>
                <a:ea typeface="+mn-ea"/>
                <a:cs typeface="+mn-cs"/>
              </a:rPr>
              <a:t>Accompagnement certifications - </a:t>
            </a:r>
            <a:r>
              <a:rPr kumimoji="0" lang="fr-FR" sz="1050" b="1" i="0" u="none" strike="noStrike" kern="1200" cap="none" spc="0" normalizeH="0" baseline="0" noProof="0">
                <a:ln>
                  <a:noFill/>
                </a:ln>
                <a:solidFill>
                  <a:srgbClr val="000000"/>
                </a:solidFill>
                <a:effectLst/>
                <a:uLnTx/>
                <a:uFillTx/>
                <a:latin typeface="Segoe UI"/>
                <a:ea typeface="+mn-ea"/>
                <a:cs typeface="+mn-cs"/>
              </a:rPr>
              <a:t>DP-203</a:t>
            </a:r>
            <a:endParaRPr kumimoji="0" lang="en-US" sz="1050" b="1" i="0" u="none" strike="noStrike" kern="1200" cap="none" spc="0" normalizeH="0" baseline="0" noProof="0">
              <a:ln>
                <a:noFill/>
              </a:ln>
              <a:solidFill>
                <a:srgbClr val="000000"/>
              </a:solidFill>
              <a:effectLst/>
              <a:uLnTx/>
              <a:uFillTx/>
              <a:latin typeface="Segoe UI"/>
              <a:ea typeface="+mn-ea"/>
              <a:cs typeface="+mn-cs"/>
            </a:endParaRPr>
          </a:p>
        </p:txBody>
      </p:sp>
      <p:sp>
        <p:nvSpPr>
          <p:cNvPr id="175" name="ZoneTexte 89">
            <a:extLst>
              <a:ext uri="{FF2B5EF4-FFF2-40B4-BE49-F238E27FC236}">
                <a16:creationId xmlns:a16="http://schemas.microsoft.com/office/drawing/2014/main" id="{670A5761-78C6-697A-95AB-0CD75AB47D16}"/>
              </a:ext>
            </a:extLst>
          </p:cNvPr>
          <p:cNvSpPr txBox="1"/>
          <p:nvPr/>
        </p:nvSpPr>
        <p:spPr>
          <a:xfrm>
            <a:off x="3759408" y="1108545"/>
            <a:ext cx="1283637" cy="161583"/>
          </a:xfrm>
          <a:prstGeom prst="rect">
            <a:avLst/>
          </a:prstGeom>
          <a:solidFill>
            <a:srgbClr val="FFABE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err="1">
                <a:ln>
                  <a:noFill/>
                </a:ln>
                <a:solidFill>
                  <a:srgbClr val="000000"/>
                </a:solidFill>
                <a:effectLst/>
                <a:uLnTx/>
                <a:uFillTx/>
                <a:latin typeface="Segoe UI"/>
                <a:ea typeface="+mn-ea"/>
                <a:cs typeface="+mn-cs"/>
                <a:hlinkClick r:id="rId14"/>
              </a:rPr>
              <a:t>Kickstart</a:t>
            </a:r>
            <a:r>
              <a:rPr kumimoji="0" lang="fr-FR" sz="1050" b="0" i="0" u="none" strike="noStrike" kern="1200" cap="none" spc="0" normalizeH="0" baseline="0" noProof="0">
                <a:ln>
                  <a:noFill/>
                </a:ln>
                <a:solidFill>
                  <a:srgbClr val="000000"/>
                </a:solidFill>
                <a:effectLst/>
                <a:uLnTx/>
                <a:uFillTx/>
                <a:latin typeface="Segoe UI"/>
                <a:ea typeface="+mn-ea"/>
                <a:cs typeface="+mn-cs"/>
                <a:hlinkClick r:id="rId14"/>
              </a:rPr>
              <a:t> (xx)</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ZoneTexte 91">
            <a:extLst>
              <a:ext uri="{FF2B5EF4-FFF2-40B4-BE49-F238E27FC236}">
                <a16:creationId xmlns:a16="http://schemas.microsoft.com/office/drawing/2014/main" id="{89768629-1ED5-A60B-D901-7F6C013F81CB}"/>
              </a:ext>
            </a:extLst>
          </p:cNvPr>
          <p:cNvSpPr txBox="1"/>
          <p:nvPr/>
        </p:nvSpPr>
        <p:spPr>
          <a:xfrm>
            <a:off x="6535447" y="1123471"/>
            <a:ext cx="1283637" cy="161583"/>
          </a:xfrm>
          <a:prstGeom prst="rect">
            <a:avLst/>
          </a:prstGeom>
          <a:solidFill>
            <a:srgbClr val="FFABE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highlight>
                  <a:srgbClr val="FF37CB"/>
                </a:highlight>
                <a:uLnTx/>
                <a:uFillTx/>
                <a:latin typeface="Segoe UI"/>
                <a:ea typeface="+mn-ea"/>
                <a:cs typeface="+mn-cs"/>
                <a:hlinkClick r:id="rId14"/>
              </a:rPr>
              <a:t>Dry Run (xx)</a:t>
            </a:r>
            <a:endParaRPr kumimoji="0" lang="en-US" sz="1050" b="0" i="0" u="none" strike="noStrike" kern="1200" cap="none" spc="0" normalizeH="0" baseline="0" noProof="0">
              <a:ln>
                <a:noFill/>
              </a:ln>
              <a:solidFill>
                <a:srgbClr val="000000"/>
              </a:solidFill>
              <a:effectLst/>
              <a:highlight>
                <a:srgbClr val="FF37CB"/>
              </a:highlight>
              <a:uLnTx/>
              <a:uFillTx/>
              <a:latin typeface="Segoe UI"/>
              <a:ea typeface="+mn-ea"/>
              <a:cs typeface="+mn-cs"/>
            </a:endParaRPr>
          </a:p>
        </p:txBody>
      </p:sp>
      <p:sp>
        <p:nvSpPr>
          <p:cNvPr id="179" name="ZoneTexte 94">
            <a:extLst>
              <a:ext uri="{FF2B5EF4-FFF2-40B4-BE49-F238E27FC236}">
                <a16:creationId xmlns:a16="http://schemas.microsoft.com/office/drawing/2014/main" id="{3B5B7E1A-038F-EDA9-4012-5E5AA921D124}"/>
              </a:ext>
            </a:extLst>
          </p:cNvPr>
          <p:cNvSpPr txBox="1"/>
          <p:nvPr/>
        </p:nvSpPr>
        <p:spPr>
          <a:xfrm>
            <a:off x="9629033" y="1139217"/>
            <a:ext cx="1283637" cy="161583"/>
          </a:xfrm>
          <a:prstGeom prst="rect">
            <a:avLst/>
          </a:prstGeom>
          <a:solidFill>
            <a:srgbClr val="FFABE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0000"/>
                </a:solidFill>
                <a:effectLst/>
                <a:uLnTx/>
                <a:uFillTx/>
                <a:latin typeface="Segoe UI"/>
                <a:ea typeface="+mn-ea"/>
                <a:cs typeface="+mn-cs"/>
                <a:hlinkClick r:id="rId14"/>
              </a:rPr>
              <a:t>Q&amp;A (xx)</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91" name="Connecteur droit avec flèche 85">
            <a:extLst>
              <a:ext uri="{FF2B5EF4-FFF2-40B4-BE49-F238E27FC236}">
                <a16:creationId xmlns:a16="http://schemas.microsoft.com/office/drawing/2014/main" id="{736EF6A5-D0F8-E442-827A-FE1FD1DEF7BC}"/>
              </a:ext>
            </a:extLst>
          </p:cNvPr>
          <p:cNvCxnSpPr>
            <a:cxnSpLocks/>
          </p:cNvCxnSpPr>
          <p:nvPr/>
        </p:nvCxnSpPr>
        <p:spPr>
          <a:xfrm>
            <a:off x="4425187" y="1339702"/>
            <a:ext cx="0" cy="46783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eur droit avec flèche 85">
            <a:extLst>
              <a:ext uri="{FF2B5EF4-FFF2-40B4-BE49-F238E27FC236}">
                <a16:creationId xmlns:a16="http://schemas.microsoft.com/office/drawing/2014/main" id="{65D5D691-B5F1-C543-ECEC-E8987462F2E8}"/>
              </a:ext>
            </a:extLst>
          </p:cNvPr>
          <p:cNvCxnSpPr>
            <a:cxnSpLocks/>
          </p:cNvCxnSpPr>
          <p:nvPr/>
        </p:nvCxnSpPr>
        <p:spPr>
          <a:xfrm>
            <a:off x="7225094" y="1332613"/>
            <a:ext cx="0" cy="46783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85">
            <a:extLst>
              <a:ext uri="{FF2B5EF4-FFF2-40B4-BE49-F238E27FC236}">
                <a16:creationId xmlns:a16="http://schemas.microsoft.com/office/drawing/2014/main" id="{B6371E24-6290-26C1-E88D-000F1A293768}"/>
              </a:ext>
            </a:extLst>
          </p:cNvPr>
          <p:cNvCxnSpPr>
            <a:cxnSpLocks/>
          </p:cNvCxnSpPr>
          <p:nvPr/>
        </p:nvCxnSpPr>
        <p:spPr>
          <a:xfrm>
            <a:off x="10266006" y="1359195"/>
            <a:ext cx="0" cy="46783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D5330C-6C7B-1890-FA29-41ACC3D2D4DA}"/>
              </a:ext>
            </a:extLst>
          </p:cNvPr>
          <p:cNvSpPr txBox="1"/>
          <p:nvPr/>
        </p:nvSpPr>
        <p:spPr>
          <a:xfrm>
            <a:off x="1609818" y="3563188"/>
            <a:ext cx="953719"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15"/>
              </a:rPr>
              <a:t>Déploiement et </a:t>
            </a:r>
            <a:r>
              <a:rPr kumimoji="0" lang="fr-FR" sz="1100" b="0" i="0" u="none" strike="noStrike" kern="1200" cap="none" spc="0" normalizeH="0" baseline="0" noProof="0" err="1">
                <a:ln>
                  <a:noFill/>
                </a:ln>
                <a:solidFill>
                  <a:srgbClr val="000000"/>
                </a:solidFill>
                <a:effectLst/>
                <a:highlight>
                  <a:srgbClr val="C0C0C0"/>
                </a:highlight>
                <a:uLnTx/>
                <a:uFillTx/>
                <a:latin typeface="Segoe UI"/>
                <a:ea typeface="+mn-ea"/>
                <a:cs typeface="Calibri" panose="020F0502020204030204" pitchFamily="34" charset="0"/>
                <a:hlinkClick r:id="rId15"/>
              </a:rPr>
              <a:t>sécurisartion</a:t>
            </a: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15"/>
              </a:rPr>
              <a:t> des </a:t>
            </a:r>
            <a:r>
              <a:rPr kumimoji="0" lang="fr-FR" sz="1100" b="0" i="0" u="none" strike="noStrike" kern="1200" cap="none" spc="0" normalizeH="0" baseline="0" noProof="0" err="1">
                <a:ln>
                  <a:noFill/>
                </a:ln>
                <a:solidFill>
                  <a:srgbClr val="000000"/>
                </a:solidFill>
                <a:effectLst/>
                <a:highlight>
                  <a:srgbClr val="C0C0C0"/>
                </a:highlight>
                <a:uLnTx/>
                <a:uFillTx/>
                <a:latin typeface="Segoe UI"/>
                <a:ea typeface="+mn-ea"/>
                <a:cs typeface="Calibri" panose="020F0502020204030204" pitchFamily="34" charset="0"/>
                <a:hlinkClick r:id="rId15"/>
              </a:rPr>
              <a:t>workspace</a:t>
            </a:r>
            <a:r>
              <a:rPr kumimoji="0" lang="fr-FR"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hlinkClick r:id="rId15"/>
              </a:rPr>
              <a:t> Azure Synapse</a:t>
            </a:r>
            <a:endParaRPr kumimoji="0" lang="en-US" sz="1100" b="0" i="0" u="none" strike="noStrike" kern="1200" cap="none" spc="0" normalizeH="0" baseline="0" noProof="0">
              <a:ln>
                <a:noFill/>
              </a:ln>
              <a:solidFill>
                <a:srgbClr val="000000"/>
              </a:solidFill>
              <a:effectLst/>
              <a:highlight>
                <a:srgbClr val="C0C0C0"/>
              </a:highlight>
              <a:uLnTx/>
              <a:uFillTx/>
              <a:latin typeface="Segoe UI"/>
              <a:ea typeface="+mn-ea"/>
              <a:cs typeface="Calibri" panose="020F0502020204030204" pitchFamily="34" charset="0"/>
            </a:endParaRPr>
          </a:p>
        </p:txBody>
      </p:sp>
    </p:spTree>
    <p:extLst>
      <p:ext uri="{BB962C8B-B14F-4D97-AF65-F5344CB8AC3E}">
        <p14:creationId xmlns:p14="http://schemas.microsoft.com/office/powerpoint/2010/main" val="15665192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9EBA85-BFAC-ED48-75C0-3B893F4B295B}"/>
              </a:ext>
            </a:extLst>
          </p:cNvPr>
          <p:cNvSpPr>
            <a:spLocks noGrp="1"/>
          </p:cNvSpPr>
          <p:nvPr>
            <p:ph type="title"/>
          </p:nvPr>
        </p:nvSpPr>
        <p:spPr/>
        <p:txBody>
          <a:bodyPr/>
          <a:lstStyle/>
          <a:p>
            <a:r>
              <a:rPr lang="fr-FR"/>
              <a:t>Liste des évènements de type Webinar 2H</a:t>
            </a:r>
            <a:endParaRPr lang="en-US"/>
          </a:p>
        </p:txBody>
      </p:sp>
      <p:graphicFrame>
        <p:nvGraphicFramePr>
          <p:cNvPr id="6" name="Tableau 5">
            <a:extLst>
              <a:ext uri="{FF2B5EF4-FFF2-40B4-BE49-F238E27FC236}">
                <a16:creationId xmlns:a16="http://schemas.microsoft.com/office/drawing/2014/main" id="{36D82C69-D8D4-3DE9-D11D-E826E6A0DC68}"/>
              </a:ext>
            </a:extLst>
          </p:cNvPr>
          <p:cNvGraphicFramePr>
            <a:graphicFrameLocks noGrp="1"/>
          </p:cNvGraphicFramePr>
          <p:nvPr/>
        </p:nvGraphicFramePr>
        <p:xfrm>
          <a:off x="392806" y="1080933"/>
          <a:ext cx="11481515" cy="5534277"/>
        </p:xfrm>
        <a:graphic>
          <a:graphicData uri="http://schemas.openxmlformats.org/drawingml/2006/table">
            <a:tbl>
              <a:tblPr/>
              <a:tblGrid>
                <a:gridCol w="5317753">
                  <a:extLst>
                    <a:ext uri="{9D8B030D-6E8A-4147-A177-3AD203B41FA5}">
                      <a16:colId xmlns:a16="http://schemas.microsoft.com/office/drawing/2014/main" val="3470105410"/>
                    </a:ext>
                  </a:extLst>
                </a:gridCol>
                <a:gridCol w="861112">
                  <a:extLst>
                    <a:ext uri="{9D8B030D-6E8A-4147-A177-3AD203B41FA5}">
                      <a16:colId xmlns:a16="http://schemas.microsoft.com/office/drawing/2014/main" val="3490976097"/>
                    </a:ext>
                  </a:extLst>
                </a:gridCol>
                <a:gridCol w="1450298">
                  <a:extLst>
                    <a:ext uri="{9D8B030D-6E8A-4147-A177-3AD203B41FA5}">
                      <a16:colId xmlns:a16="http://schemas.microsoft.com/office/drawing/2014/main" val="3365616857"/>
                    </a:ext>
                  </a:extLst>
                </a:gridCol>
                <a:gridCol w="3852352">
                  <a:extLst>
                    <a:ext uri="{9D8B030D-6E8A-4147-A177-3AD203B41FA5}">
                      <a16:colId xmlns:a16="http://schemas.microsoft.com/office/drawing/2014/main" val="281251553"/>
                    </a:ext>
                  </a:extLst>
                </a:gridCol>
              </a:tblGrid>
              <a:tr h="184476">
                <a:tc>
                  <a:txBody>
                    <a:bodyPr/>
                    <a:lstStyle/>
                    <a:p>
                      <a:pPr algn="l" fontAlgn="b"/>
                      <a:r>
                        <a:rPr lang="fr-FR" sz="1050" b="1" i="0" u="none" strike="noStrike">
                          <a:solidFill>
                            <a:srgbClr val="FFFFFF"/>
                          </a:solidFill>
                          <a:effectLst/>
                          <a:latin typeface="Calibri"/>
                        </a:rPr>
                        <a:t>Event Webinar (Les jeudis de la Data &amp; AI) - L200/300</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ctr"/>
                      <a:r>
                        <a:rPr lang="en-US" sz="1050" b="1" i="0" u="none" strike="noStrike">
                          <a:solidFill>
                            <a:srgbClr val="FFFFFF"/>
                          </a:solidFill>
                          <a:effectLst/>
                          <a:latin typeface="Calibri"/>
                        </a:rPr>
                        <a:t>Date</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ctr"/>
                      <a:r>
                        <a:rPr lang="en-US" sz="1050" b="1" i="0" u="none" strike="noStrike">
                          <a:solidFill>
                            <a:srgbClr val="FFFFFF"/>
                          </a:solidFill>
                          <a:effectLst/>
                          <a:latin typeface="Calibri"/>
                        </a:rPr>
                        <a:t>Duration (min)</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ctr"/>
                      <a:r>
                        <a:rPr lang="en-US" sz="1050" b="1" i="0" u="none" strike="noStrike">
                          <a:solidFill>
                            <a:srgbClr val="FFFFFF"/>
                          </a:solidFill>
                          <a:effectLst/>
                          <a:latin typeface="Calibri"/>
                        </a:rPr>
                        <a:t>Link</a:t>
                      </a: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extLst>
                  <a:ext uri="{0D108BD9-81ED-4DB2-BD59-A6C34878D82A}">
                    <a16:rowId xmlns:a16="http://schemas.microsoft.com/office/drawing/2014/main" val="2606933071"/>
                  </a:ext>
                </a:extLst>
              </a:tr>
              <a:tr h="184476">
                <a:tc>
                  <a:txBody>
                    <a:bodyPr/>
                    <a:lstStyle/>
                    <a:p>
                      <a:pPr algn="l" fontAlgn="b"/>
                      <a:r>
                        <a:rPr lang="en-US" sz="1050" b="0" i="0" u="none" strike="noStrike">
                          <a:solidFill>
                            <a:srgbClr val="000000"/>
                          </a:solidFill>
                          <a:effectLst/>
                          <a:latin typeface="Calibri"/>
                        </a:rPr>
                        <a:t>Azure Machine Learning pour les Data Scientists</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15/09/2022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2"/>
                        </a:rPr>
                        <a:t>https://msevents.microsoft.com/event?id=2454281594</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191221999"/>
                  </a:ext>
                </a:extLst>
              </a:tr>
              <a:tr h="184476">
                <a:tc>
                  <a:txBody>
                    <a:bodyPr/>
                    <a:lstStyle/>
                    <a:p>
                      <a:pPr algn="l" fontAlgn="b"/>
                      <a:r>
                        <a:rPr lang="en-US" sz="1050" b="0" i="0" u="none" strike="noStrike">
                          <a:solidFill>
                            <a:srgbClr val="000000"/>
                          </a:solidFill>
                          <a:effectLst/>
                          <a:latin typeface="Calibri"/>
                        </a:rPr>
                        <a:t>Azure Synapse</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22/09/2022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3"/>
                        </a:rPr>
                        <a:t>https://msevents.microsoft.com/event?id=857781749</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9936584"/>
                  </a:ext>
                </a:extLst>
              </a:tr>
              <a:tr h="184476">
                <a:tc>
                  <a:txBody>
                    <a:bodyPr/>
                    <a:lstStyle/>
                    <a:p>
                      <a:pPr algn="l" fontAlgn="b"/>
                      <a:r>
                        <a:rPr lang="fr-FR" sz="1050" b="0" i="0" u="none" strike="noStrike">
                          <a:solidFill>
                            <a:srgbClr val="000000"/>
                          </a:solidFill>
                          <a:effectLst/>
                          <a:latin typeface="Calibri"/>
                        </a:rPr>
                        <a:t>Les solutions SQL dans Azure (PaaS, IaaS, SaaS)</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29/09/2022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4"/>
                        </a:rPr>
                        <a:t>https://msevents.microsoft.com/event?id=502366997</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822965037"/>
                  </a:ext>
                </a:extLst>
              </a:tr>
              <a:tr h="184476">
                <a:tc>
                  <a:txBody>
                    <a:bodyPr/>
                    <a:lstStyle/>
                    <a:p>
                      <a:pPr algn="l" fontAlgn="b"/>
                      <a:r>
                        <a:rPr lang="fr-FR" sz="1050" b="0" i="0" u="none" strike="noStrike">
                          <a:solidFill>
                            <a:srgbClr val="000000"/>
                          </a:solidFill>
                          <a:effectLst/>
                          <a:latin typeface="Calibri"/>
                        </a:rPr>
                        <a:t>Déploiement et sécurisation des workspaces Azure Machine learning</a:t>
                      </a:r>
                      <a:endParaRPr lang="fr-FR" sz="1050" b="0" i="0" u="none" strike="noStrike" err="1">
                        <a:solidFill>
                          <a:srgbClr val="000000"/>
                        </a:solidFill>
                        <a:effectLst/>
                        <a:latin typeface="Calibri"/>
                      </a:endParaRP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06/10/2022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5"/>
                        </a:rPr>
                        <a:t>https://msevents.microsoft.com/event?id=1505714138</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160321240"/>
                  </a:ext>
                </a:extLst>
              </a:tr>
              <a:tr h="368951">
                <a:tc>
                  <a:txBody>
                    <a:bodyPr/>
                    <a:lstStyle/>
                    <a:p>
                      <a:pPr algn="l" fontAlgn="b"/>
                      <a:r>
                        <a:rPr lang="en-US" sz="1050" b="0" i="0" u="none" strike="noStrike">
                          <a:solidFill>
                            <a:srgbClr val="000000"/>
                          </a:solidFill>
                          <a:effectLst/>
                          <a:latin typeface="Calibri"/>
                        </a:rPr>
                        <a:t>Azure Scale Analytics - Architectures Data Mesh dans Azure avec Azure Synapse, Microsoft Purview et Azure Data Share</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13/10/2022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6"/>
                        </a:rPr>
                        <a:t>https://msevents.microsoft.com/event?id=139685175</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817626878"/>
                  </a:ext>
                </a:extLst>
              </a:tr>
              <a:tr h="184476">
                <a:tc>
                  <a:txBody>
                    <a:bodyPr/>
                    <a:lstStyle/>
                    <a:p>
                      <a:pPr algn="l" fontAlgn="b"/>
                      <a:r>
                        <a:rPr lang="en-US" sz="1050" b="0" i="0" u="none" strike="noStrike">
                          <a:solidFill>
                            <a:srgbClr val="000000"/>
                          </a:solidFill>
                          <a:effectLst/>
                          <a:latin typeface="Calibri"/>
                        </a:rPr>
                        <a:t>MLOps avec Azure Machine Learning</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20/10/2022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7"/>
                        </a:rPr>
                        <a:t>https://msevents.microsoft.com/event?id=1245885767</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783765350"/>
                  </a:ext>
                </a:extLst>
              </a:tr>
              <a:tr h="184476">
                <a:tc>
                  <a:txBody>
                    <a:bodyPr/>
                    <a:lstStyle/>
                    <a:p>
                      <a:pPr algn="l" fontAlgn="b"/>
                      <a:r>
                        <a:rPr lang="fr-FR" sz="1050" b="0" i="0" u="none" strike="noStrike">
                          <a:solidFill>
                            <a:srgbClr val="000000"/>
                          </a:solidFill>
                          <a:effectLst/>
                          <a:latin typeface="Calibri"/>
                        </a:rPr>
                        <a:t>SQL Server 2022 et hybridation native avec Azure SQL Managed Instance</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10/11/2022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8"/>
                        </a:rPr>
                        <a:t>https://msevents.microsoft.com/event?id=145826476</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939693273"/>
                  </a:ext>
                </a:extLst>
              </a:tr>
              <a:tr h="184476">
                <a:tc>
                  <a:txBody>
                    <a:bodyPr/>
                    <a:lstStyle/>
                    <a:p>
                      <a:pPr algn="l" fontAlgn="b"/>
                      <a:r>
                        <a:rPr lang="en-US" sz="1050" b="0" i="0" u="none" strike="noStrike">
                          <a:solidFill>
                            <a:srgbClr val="000000"/>
                          </a:solidFill>
                          <a:effectLst/>
                          <a:latin typeface="Calibri"/>
                        </a:rPr>
                        <a:t>Machine Learning dans Azure Synapse Analytics</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17/11/2022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9"/>
                        </a:rPr>
                        <a:t>https://msevents.microsoft.com/event?id=3637723312</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767382050"/>
                  </a:ext>
                </a:extLst>
              </a:tr>
              <a:tr h="184476">
                <a:tc>
                  <a:txBody>
                    <a:bodyPr/>
                    <a:lstStyle/>
                    <a:p>
                      <a:pPr algn="l" fontAlgn="b"/>
                      <a:r>
                        <a:rPr lang="pt-BR" sz="1050" b="0" i="0" u="none" strike="noStrike">
                          <a:solidFill>
                            <a:srgbClr val="000000"/>
                          </a:solidFill>
                          <a:effectLst/>
                          <a:latin typeface="Calibri"/>
                        </a:rPr>
                        <a:t>Azure Cosmos DB et IA</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24/11/2022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0"/>
                        </a:rPr>
                        <a:t>https://msevents.microsoft.com/event?id=2646013445</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560420691"/>
                  </a:ext>
                </a:extLst>
              </a:tr>
              <a:tr h="184476">
                <a:tc>
                  <a:txBody>
                    <a:bodyPr/>
                    <a:lstStyle/>
                    <a:p>
                      <a:pPr algn="l" fontAlgn="b"/>
                      <a:r>
                        <a:rPr lang="fr-FR" sz="1050" b="0" i="0" u="none" strike="noStrike">
                          <a:solidFill>
                            <a:srgbClr val="000000"/>
                          </a:solidFill>
                          <a:effectLst/>
                          <a:latin typeface="Calibri"/>
                        </a:rPr>
                        <a:t>Azure et les Services Cognitifs</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08/12/2022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1"/>
                        </a:rPr>
                        <a:t>https://msevents.microsoft.com/event?id=3772037220</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629114511"/>
                  </a:ext>
                </a:extLst>
              </a:tr>
              <a:tr h="184476">
                <a:tc>
                  <a:txBody>
                    <a:bodyPr/>
                    <a:lstStyle/>
                    <a:p>
                      <a:pPr algn="l" fontAlgn="b"/>
                      <a:r>
                        <a:rPr lang="fr-FR" sz="1050" b="0" i="0" u="none" strike="noStrike">
                          <a:solidFill>
                            <a:srgbClr val="000000"/>
                          </a:solidFill>
                          <a:effectLst/>
                          <a:latin typeface="Calibri"/>
                        </a:rPr>
                        <a:t>La gouvernance de données dans Azure avec Microsoft Purview</a:t>
                      </a:r>
                      <a:endParaRPr lang="fr-FR" sz="1050" b="0" i="0" u="none" strike="noStrike" err="1">
                        <a:solidFill>
                          <a:srgbClr val="000000"/>
                        </a:solidFill>
                        <a:effectLst/>
                        <a:latin typeface="Calibri"/>
                      </a:endParaRP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15/12/2022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2"/>
                        </a:rPr>
                        <a:t>https://msevents.microsoft.com/event?id=1499560981</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824564693"/>
                  </a:ext>
                </a:extLst>
              </a:tr>
              <a:tr h="184476">
                <a:tc>
                  <a:txBody>
                    <a:bodyPr/>
                    <a:lstStyle/>
                    <a:p>
                      <a:pPr algn="l" fontAlgn="b"/>
                      <a:r>
                        <a:rPr lang="en-US" sz="1050" b="0" i="0" u="none" strike="noStrike">
                          <a:solidFill>
                            <a:srgbClr val="000000"/>
                          </a:solidFill>
                          <a:effectLst/>
                          <a:latin typeface="Calibri"/>
                        </a:rPr>
                        <a:t>MLOps avec Azure Machine Learning</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12/01/2023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3"/>
                        </a:rPr>
                        <a:t>https://msevents.microsoft.com/event?id=4115194515</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049701781"/>
                  </a:ext>
                </a:extLst>
              </a:tr>
              <a:tr h="368951">
                <a:tc>
                  <a:txBody>
                    <a:bodyPr/>
                    <a:lstStyle/>
                    <a:p>
                      <a:pPr algn="l" fontAlgn="b"/>
                      <a:r>
                        <a:rPr lang="en-US" sz="1050" b="0" i="0" u="none" strike="noStrike">
                          <a:solidFill>
                            <a:srgbClr val="000000"/>
                          </a:solidFill>
                          <a:effectLst/>
                          <a:latin typeface="Calibri"/>
                        </a:rPr>
                        <a:t>Data processing dans Azure ave Azure Synapse, Azure Batch, Spark, Notebook, etc.</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19/01/2023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4"/>
                        </a:rPr>
                        <a:t>https://msevents.microsoft.com/event?id=1537241181</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007272687"/>
                  </a:ext>
                </a:extLst>
              </a:tr>
              <a:tr h="184476">
                <a:tc>
                  <a:txBody>
                    <a:bodyPr/>
                    <a:lstStyle/>
                    <a:p>
                      <a:pPr algn="l" fontAlgn="b"/>
                      <a:r>
                        <a:rPr lang="fr-FR" sz="1050" b="0" i="0" u="none" strike="noStrike">
                          <a:solidFill>
                            <a:srgbClr val="000000"/>
                          </a:solidFill>
                          <a:effectLst/>
                          <a:latin typeface="Calibri"/>
                        </a:rPr>
                        <a:t>Déploiement et sécurisation des workspace Azure Synapse</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26/01/2023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5"/>
                        </a:rPr>
                        <a:t>https://msevents.microsoft.com/event?id=1806467748</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219201550"/>
                  </a:ext>
                </a:extLst>
              </a:tr>
              <a:tr h="184476">
                <a:tc>
                  <a:txBody>
                    <a:bodyPr/>
                    <a:lstStyle/>
                    <a:p>
                      <a:pPr algn="l" fontAlgn="b"/>
                      <a:r>
                        <a:rPr lang="en-US" sz="1050" b="0" i="0" u="none" strike="noStrike">
                          <a:solidFill>
                            <a:srgbClr val="000000"/>
                          </a:solidFill>
                          <a:effectLst/>
                          <a:latin typeface="Calibri"/>
                        </a:rPr>
                        <a:t>Azure Machine Learning pour les Citizen Data Scientists</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09/02/2023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lang="en-US" sz="1050" b="0" i="0" u="sng" strike="noStrike">
                          <a:solidFill>
                            <a:srgbClr val="0563C1"/>
                          </a:solidFill>
                          <a:effectLst/>
                          <a:latin typeface="Calibri"/>
                        </a:rPr>
                        <a:t>En cours</a:t>
                      </a: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FFFF00"/>
                    </a:solidFill>
                  </a:tcPr>
                </a:tc>
                <a:extLst>
                  <a:ext uri="{0D108BD9-81ED-4DB2-BD59-A6C34878D82A}">
                    <a16:rowId xmlns:a16="http://schemas.microsoft.com/office/drawing/2014/main" val="2649397377"/>
                  </a:ext>
                </a:extLst>
              </a:tr>
              <a:tr h="184476">
                <a:tc>
                  <a:txBody>
                    <a:bodyPr/>
                    <a:lstStyle/>
                    <a:p>
                      <a:pPr algn="l" fontAlgn="b"/>
                      <a:r>
                        <a:rPr lang="en-US" sz="1050" b="0" i="0" u="none" strike="noStrike">
                          <a:solidFill>
                            <a:srgbClr val="000000"/>
                          </a:solidFill>
                          <a:effectLst/>
                          <a:latin typeface="Calibri"/>
                        </a:rPr>
                        <a:t>PowerBI - Self Service Analytics</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16/02/2023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6"/>
                        </a:rPr>
                        <a:t>https://msevents.microsoft.com/event?id=1401519679</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038857506"/>
                  </a:ext>
                </a:extLst>
              </a:tr>
              <a:tr h="184476">
                <a:tc>
                  <a:txBody>
                    <a:bodyPr/>
                    <a:lstStyle/>
                    <a:p>
                      <a:pPr algn="l" fontAlgn="b"/>
                      <a:r>
                        <a:rPr lang="fr-FR" sz="1050" b="0" i="0" u="none" strike="noStrike">
                          <a:solidFill>
                            <a:srgbClr val="000000"/>
                          </a:solidFill>
                          <a:effectLst/>
                          <a:latin typeface="Calibri" panose="020F0502020204030204" pitchFamily="34" charset="0"/>
                        </a:rPr>
                        <a:t>L'IA responsable avec Azure machine learning</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09/03/2023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7"/>
                        </a:rPr>
                        <a:t>https://msevents.microsoft.com/event?id=2072953112</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02894755"/>
                  </a:ext>
                </a:extLst>
              </a:tr>
              <a:tr h="184476">
                <a:tc>
                  <a:txBody>
                    <a:bodyPr/>
                    <a:lstStyle/>
                    <a:p>
                      <a:pPr algn="l" fontAlgn="b"/>
                      <a:r>
                        <a:rPr lang="en-US" sz="1050" b="0" i="0" u="none" strike="noStrike">
                          <a:solidFill>
                            <a:srgbClr val="000000"/>
                          </a:solidFill>
                          <a:effectLst/>
                          <a:latin typeface="Calibri" panose="020F0502020204030204" pitchFamily="34" charset="0"/>
                        </a:rPr>
                        <a:t>Machine Learning dans Azure Synapse Analytics</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16/03/2023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8"/>
                        </a:rPr>
                        <a:t>https://msevents.microsoft.com/event?id=3413014857</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80730353"/>
                  </a:ext>
                </a:extLst>
              </a:tr>
              <a:tr h="184476">
                <a:tc>
                  <a:txBody>
                    <a:bodyPr/>
                    <a:lstStyle/>
                    <a:p>
                      <a:pPr algn="l" fontAlgn="b"/>
                      <a:r>
                        <a:rPr lang="fr-FR" sz="1050" b="0" i="0" u="none" strike="noStrike">
                          <a:solidFill>
                            <a:srgbClr val="000000"/>
                          </a:solidFill>
                          <a:effectLst/>
                          <a:latin typeface="Calibri" panose="020F0502020204030204" pitchFamily="34" charset="0"/>
                        </a:rPr>
                        <a:t>Les bases de données Open Source dans le cloud Azure</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23/03/2023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19"/>
                        </a:rPr>
                        <a:t>https://msevents.microsoft.com/event?id=2727487131</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457467861"/>
                  </a:ext>
                </a:extLst>
              </a:tr>
              <a:tr h="184476">
                <a:tc>
                  <a:txBody>
                    <a:bodyPr/>
                    <a:lstStyle/>
                    <a:p>
                      <a:pPr algn="l" fontAlgn="b"/>
                      <a:r>
                        <a:rPr lang="fr-FR" sz="1050" b="0" i="0" u="none" strike="noStrike">
                          <a:solidFill>
                            <a:srgbClr val="000000"/>
                          </a:solidFill>
                          <a:effectLst/>
                          <a:latin typeface="Calibri" panose="020F0502020204030204" pitchFamily="34" charset="0"/>
                        </a:rPr>
                        <a:t>Hybridation des services de Machine Learning Azure</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06/04/2023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20"/>
                        </a:rPr>
                        <a:t>https://msevents.microsoft.com/event?id=1624914222</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4453395"/>
                  </a:ext>
                </a:extLst>
              </a:tr>
              <a:tr h="184476">
                <a:tc>
                  <a:txBody>
                    <a:bodyPr/>
                    <a:lstStyle/>
                    <a:p>
                      <a:pPr algn="l" fontAlgn="b"/>
                      <a:r>
                        <a:rPr lang="fr-FR" sz="1050" b="0" i="0" u="none" strike="noStrike">
                          <a:solidFill>
                            <a:srgbClr val="000000"/>
                          </a:solidFill>
                          <a:effectLst/>
                          <a:latin typeface="Calibri" panose="020F0502020204030204" pitchFamily="34" charset="0"/>
                        </a:rPr>
                        <a:t>La gouvernance de données dans Azure avec Microsoft Purview</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13/04/2023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21"/>
                        </a:rPr>
                        <a:t>https://msevents.microsoft.com/event?id=3909342839</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071948992"/>
                  </a:ext>
                </a:extLst>
              </a:tr>
              <a:tr h="184476">
                <a:tc>
                  <a:txBody>
                    <a:bodyPr/>
                    <a:lstStyle/>
                    <a:p>
                      <a:pPr algn="l" fontAlgn="b"/>
                      <a:r>
                        <a:rPr lang="fr-FR" sz="1050" b="0" i="0" u="none" strike="noStrike">
                          <a:solidFill>
                            <a:srgbClr val="000000"/>
                          </a:solidFill>
                          <a:effectLst/>
                          <a:latin typeface="Calibri" panose="020F0502020204030204" pitchFamily="34" charset="0"/>
                        </a:rPr>
                        <a:t>Les solutions SQL dans Azure (PaaS, IaaS, SaaS)</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04/05/2023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22"/>
                        </a:rPr>
                        <a:t>https://msevents.microsoft.com/event?id=1162207895</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391951333"/>
                  </a:ext>
                </a:extLst>
              </a:tr>
              <a:tr h="368951">
                <a:tc>
                  <a:txBody>
                    <a:bodyPr/>
                    <a:lstStyle/>
                    <a:p>
                      <a:pPr algn="l" fontAlgn="b"/>
                      <a:r>
                        <a:rPr lang="en-US" sz="1050" b="0" i="0" u="none" strike="noStrike">
                          <a:solidFill>
                            <a:srgbClr val="000000"/>
                          </a:solidFill>
                          <a:effectLst/>
                          <a:latin typeface="Calibri" panose="020F0502020204030204" pitchFamily="34" charset="0"/>
                        </a:rPr>
                        <a:t>Data processing dans Azure ave Azure Synapse, Azure Batch, Spark, Notebook, etc.</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16/05/2023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23"/>
                        </a:rPr>
                        <a:t>https://msevents.microsoft.com/event?id=3517068442</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726943810"/>
                  </a:ext>
                </a:extLst>
              </a:tr>
              <a:tr h="184476">
                <a:tc>
                  <a:txBody>
                    <a:bodyPr/>
                    <a:lstStyle/>
                    <a:p>
                      <a:pPr algn="l" fontAlgn="b"/>
                      <a:r>
                        <a:rPr lang="fr-FR" sz="1050" b="0" i="0" u="none" strike="noStrike">
                          <a:solidFill>
                            <a:srgbClr val="000000"/>
                          </a:solidFill>
                          <a:effectLst/>
                          <a:latin typeface="Calibri" panose="020F0502020204030204" pitchFamily="34" charset="0"/>
                        </a:rPr>
                        <a:t>Hybridation des services de données Azure</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24/05/2023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hlinkClick r:id="rId24"/>
                        </a:rPr>
                        <a:t>https://msevents.microsoft.com/event?id=2996507398</a:t>
                      </a:r>
                      <a:endParaRPr lang="en-US" sz="1050" b="0" i="0" u="sng" strike="noStrike">
                        <a:solidFill>
                          <a:srgbClr val="0563C1"/>
                        </a:solidFill>
                        <a:effectLst/>
                        <a:latin typeface="Calibri"/>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133396132"/>
                  </a:ext>
                </a:extLst>
              </a:tr>
              <a:tr h="184476">
                <a:tc>
                  <a:txBody>
                    <a:bodyPr/>
                    <a:lstStyle/>
                    <a:p>
                      <a:pPr algn="l" fontAlgn="b"/>
                      <a:r>
                        <a:rPr lang="en-US" sz="1050" b="0" i="0" u="none" strike="noStrike">
                          <a:solidFill>
                            <a:srgbClr val="000000"/>
                          </a:solidFill>
                          <a:effectLst/>
                          <a:latin typeface="Calibri" panose="020F0502020204030204" pitchFamily="34" charset="0"/>
                        </a:rPr>
                        <a:t>Self Service Analytics</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01/06/2023</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1050" b="0" i="0" u="sng" strike="noStrike">
                          <a:solidFill>
                            <a:srgbClr val="0563C1"/>
                          </a:solidFill>
                          <a:effectLst/>
                          <a:latin typeface="Calibri"/>
                        </a:rPr>
                        <a:t>En cours</a:t>
                      </a: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FFFF00"/>
                    </a:solidFill>
                  </a:tcPr>
                </a:tc>
                <a:extLst>
                  <a:ext uri="{0D108BD9-81ED-4DB2-BD59-A6C34878D82A}">
                    <a16:rowId xmlns:a16="http://schemas.microsoft.com/office/drawing/2014/main" val="1514878178"/>
                  </a:ext>
                </a:extLst>
              </a:tr>
              <a:tr h="184476">
                <a:tc>
                  <a:txBody>
                    <a:bodyPr/>
                    <a:lstStyle/>
                    <a:p>
                      <a:pPr algn="r" fontAlgn="b"/>
                      <a:endParaRPr lang="en-US" sz="1050" b="1" i="0" u="none" strike="noStrike">
                        <a:solidFill>
                          <a:srgbClr val="000000"/>
                        </a:solidFill>
                        <a:effectLst/>
                        <a:latin typeface="Calibri"/>
                      </a:endParaRPr>
                    </a:p>
                  </a:txBody>
                  <a:tcPr marL="0" marR="0" marT="0" marB="0" anchor="b">
                    <a:lnL>
                      <a:noFill/>
                    </a:lnL>
                    <a:lnR>
                      <a:noFill/>
                    </a:lnR>
                    <a:lnT w="6350" cap="flat" cmpd="sng" algn="ctr">
                      <a:solidFill>
                        <a:srgbClr val="70AD47"/>
                      </a:solidFill>
                      <a:prstDash val="solid"/>
                      <a:round/>
                      <a:headEnd type="none" w="med" len="med"/>
                      <a:tailEnd type="none" w="med" len="med"/>
                    </a:lnT>
                    <a:lnB>
                      <a:noFill/>
                    </a:lnB>
                  </a:tcPr>
                </a:tc>
                <a:tc>
                  <a:txBody>
                    <a:bodyPr/>
                    <a:lstStyle/>
                    <a:p>
                      <a:pPr algn="ctr" fontAlgn="ctr"/>
                      <a:endParaRPr lang="en-US" sz="1050" b="1" i="0" u="none" strike="noStrike">
                        <a:solidFill>
                          <a:srgbClr val="FF0000"/>
                        </a:solidFill>
                        <a:effectLst/>
                        <a:latin typeface="Calibri"/>
                      </a:endParaRPr>
                    </a:p>
                  </a:txBody>
                  <a:tcPr marL="0" marR="0" marT="0" marB="0" anchor="ctr">
                    <a:lnL>
                      <a:noFill/>
                    </a:lnL>
                    <a:lnR>
                      <a:noFill/>
                    </a:lnR>
                    <a:lnT w="6350" cap="flat" cmpd="sng" algn="ctr">
                      <a:solidFill>
                        <a:srgbClr val="70AD47"/>
                      </a:solidFill>
                      <a:prstDash val="solid"/>
                      <a:round/>
                      <a:headEnd type="none" w="med" len="med"/>
                      <a:tailEnd type="none" w="med" len="med"/>
                    </a:lnT>
                    <a:lnB>
                      <a:noFill/>
                    </a:lnB>
                  </a:tcPr>
                </a:tc>
                <a:tc>
                  <a:txBody>
                    <a:bodyPr/>
                    <a:lstStyle/>
                    <a:p>
                      <a:pPr algn="ctr" fontAlgn="ctr"/>
                      <a:endParaRPr lang="en-US" sz="105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70AD47"/>
                      </a:solidFill>
                      <a:prstDash val="solid"/>
                      <a:round/>
                      <a:headEnd type="none" w="med" len="med"/>
                      <a:tailEnd type="none" w="med" len="med"/>
                    </a:lnT>
                    <a:lnB>
                      <a:noFill/>
                    </a:lnB>
                  </a:tcPr>
                </a:tc>
                <a:tc>
                  <a:txBody>
                    <a:bodyPr/>
                    <a:lstStyle/>
                    <a:p>
                      <a:pPr algn="l" fontAlgn="ctr"/>
                      <a:endParaRPr lang="en-US" sz="105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70AD47"/>
                      </a:solidFill>
                      <a:prstDash val="solid"/>
                      <a:round/>
                      <a:headEnd type="none" w="med" len="med"/>
                      <a:tailEnd type="none" w="med" len="med"/>
                    </a:lnT>
                    <a:lnB>
                      <a:noFill/>
                    </a:lnB>
                  </a:tcPr>
                </a:tc>
                <a:extLst>
                  <a:ext uri="{0D108BD9-81ED-4DB2-BD59-A6C34878D82A}">
                    <a16:rowId xmlns:a16="http://schemas.microsoft.com/office/drawing/2014/main" val="1824913699"/>
                  </a:ext>
                </a:extLst>
              </a:tr>
            </a:tbl>
          </a:graphicData>
        </a:graphic>
      </p:graphicFrame>
    </p:spTree>
    <p:extLst>
      <p:ext uri="{BB962C8B-B14F-4D97-AF65-F5344CB8AC3E}">
        <p14:creationId xmlns:p14="http://schemas.microsoft.com/office/powerpoint/2010/main" val="29701394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9EBA85-BFAC-ED48-75C0-3B893F4B295B}"/>
              </a:ext>
            </a:extLst>
          </p:cNvPr>
          <p:cNvSpPr>
            <a:spLocks noGrp="1"/>
          </p:cNvSpPr>
          <p:nvPr>
            <p:ph type="title"/>
          </p:nvPr>
        </p:nvSpPr>
        <p:spPr>
          <a:xfrm>
            <a:off x="588263" y="457200"/>
            <a:ext cx="11018520" cy="430887"/>
          </a:xfrm>
        </p:spPr>
        <p:txBody>
          <a:bodyPr/>
          <a:lstStyle/>
          <a:p>
            <a:r>
              <a:rPr lang="fr-FR" sz="2800"/>
              <a:t>Liste des évènements de type Workshop/</a:t>
            </a:r>
            <a:r>
              <a:rPr lang="fr-FR" sz="2800" err="1"/>
              <a:t>Prepa</a:t>
            </a:r>
            <a:r>
              <a:rPr lang="fr-FR" sz="2800"/>
              <a:t> Cert/</a:t>
            </a:r>
            <a:r>
              <a:rPr lang="fr-FR" sz="2800" err="1"/>
              <a:t>Academy</a:t>
            </a:r>
            <a:endParaRPr lang="en-US" sz="2800"/>
          </a:p>
        </p:txBody>
      </p:sp>
      <p:graphicFrame>
        <p:nvGraphicFramePr>
          <p:cNvPr id="3" name="Tableau 2">
            <a:extLst>
              <a:ext uri="{FF2B5EF4-FFF2-40B4-BE49-F238E27FC236}">
                <a16:creationId xmlns:a16="http://schemas.microsoft.com/office/drawing/2014/main" id="{7175E25A-767D-69C2-C31C-7DD45CE47C34}"/>
              </a:ext>
            </a:extLst>
          </p:cNvPr>
          <p:cNvGraphicFramePr>
            <a:graphicFrameLocks noGrp="1"/>
          </p:cNvGraphicFramePr>
          <p:nvPr/>
        </p:nvGraphicFramePr>
        <p:xfrm>
          <a:off x="66497" y="1757967"/>
          <a:ext cx="12039643" cy="4083108"/>
        </p:xfrm>
        <a:graphic>
          <a:graphicData uri="http://schemas.openxmlformats.org/drawingml/2006/table">
            <a:tbl>
              <a:tblPr/>
              <a:tblGrid>
                <a:gridCol w="3414950">
                  <a:extLst>
                    <a:ext uri="{9D8B030D-6E8A-4147-A177-3AD203B41FA5}">
                      <a16:colId xmlns:a16="http://schemas.microsoft.com/office/drawing/2014/main" val="1957763892"/>
                    </a:ext>
                  </a:extLst>
                </a:gridCol>
                <a:gridCol w="937582">
                  <a:extLst>
                    <a:ext uri="{9D8B030D-6E8A-4147-A177-3AD203B41FA5}">
                      <a16:colId xmlns:a16="http://schemas.microsoft.com/office/drawing/2014/main" val="1371586630"/>
                    </a:ext>
                  </a:extLst>
                </a:gridCol>
                <a:gridCol w="1035570">
                  <a:extLst>
                    <a:ext uri="{9D8B030D-6E8A-4147-A177-3AD203B41FA5}">
                      <a16:colId xmlns:a16="http://schemas.microsoft.com/office/drawing/2014/main" val="1870772127"/>
                    </a:ext>
                  </a:extLst>
                </a:gridCol>
                <a:gridCol w="6651541">
                  <a:extLst>
                    <a:ext uri="{9D8B030D-6E8A-4147-A177-3AD203B41FA5}">
                      <a16:colId xmlns:a16="http://schemas.microsoft.com/office/drawing/2014/main" val="1181607742"/>
                    </a:ext>
                  </a:extLst>
                </a:gridCol>
              </a:tblGrid>
              <a:tr h="235168">
                <a:tc>
                  <a:txBody>
                    <a:bodyPr/>
                    <a:lstStyle/>
                    <a:p>
                      <a:pPr algn="l" fontAlgn="b"/>
                      <a:r>
                        <a:rPr lang="en-US" sz="1050" b="1" i="0" u="none" strike="noStrike">
                          <a:solidFill>
                            <a:srgbClr val="FFFFFF"/>
                          </a:solidFill>
                          <a:effectLst/>
                          <a:latin typeface="Calibri" panose="020F0502020204030204" pitchFamily="34" charset="0"/>
                        </a:rPr>
                        <a:t>Event Workshop L300/400</a:t>
                      </a:r>
                    </a:p>
                  </a:txBody>
                  <a:tcPr marL="0" marR="0" marT="0"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ctr"/>
                      <a:r>
                        <a:rPr lang="en-US" sz="1050" b="1" i="0" u="none" strike="noStrike">
                          <a:solidFill>
                            <a:srgbClr val="FFFFFF"/>
                          </a:solidFill>
                          <a:effectLst/>
                          <a:latin typeface="Calibri" panose="020F0502020204030204" pitchFamily="34" charset="0"/>
                        </a:rPr>
                        <a:t>Date</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ctr"/>
                      <a:r>
                        <a:rPr lang="en-US" sz="1050" b="1" i="0" u="none" strike="noStrike">
                          <a:solidFill>
                            <a:srgbClr val="FFFFFF"/>
                          </a:solidFill>
                          <a:effectLst/>
                          <a:latin typeface="Calibri" panose="020F0502020204030204" pitchFamily="34" charset="0"/>
                        </a:rPr>
                        <a:t>Duration (min)</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ctr"/>
                      <a:r>
                        <a:rPr lang="en-US" sz="1050" b="1" i="0" u="none" strike="noStrike">
                          <a:solidFill>
                            <a:srgbClr val="FFFFFF"/>
                          </a:solidFill>
                          <a:effectLst/>
                          <a:latin typeface="Calibri" panose="020F0502020204030204" pitchFamily="34" charset="0"/>
                        </a:rPr>
                        <a:t>Link</a:t>
                      </a: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extLst>
                  <a:ext uri="{0D108BD9-81ED-4DB2-BD59-A6C34878D82A}">
                    <a16:rowId xmlns:a16="http://schemas.microsoft.com/office/drawing/2014/main" val="4052815685"/>
                  </a:ext>
                </a:extLst>
              </a:tr>
              <a:tr h="0">
                <a:tc>
                  <a:txBody>
                    <a:bodyPr/>
                    <a:lstStyle/>
                    <a:p>
                      <a:pPr algn="l" fontAlgn="ctr"/>
                      <a:r>
                        <a:rPr lang="en-US" sz="1050" b="0" i="0" u="none" strike="noStrike">
                          <a:solidFill>
                            <a:srgbClr val="000000"/>
                          </a:solidFill>
                          <a:effectLst/>
                          <a:latin typeface="Calibri" panose="020F0502020204030204" pitchFamily="34" charset="0"/>
                        </a:rPr>
                        <a:t>Synapse et Lakehouse Database</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18/10/2022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2"/>
                        </a:rPr>
                        <a:t>https://forms.office.com/Pages/ResponsePage.aspx?id=v4j5cvGGr0GRqy180BHbR3zwJTO3s11AuaqpNnBbrwdURE1RMVgwTDNISTE1TDFYSDVLR0cyS1kwWS4u</a:t>
                      </a:r>
                      <a:endParaRPr lang="en-US" sz="800" b="0" i="0" u="sng" strike="noStrike">
                        <a:solidFill>
                          <a:srgbClr val="0563C1"/>
                        </a:solidFill>
                        <a:effectLst/>
                        <a:latin typeface="Calibri" panose="020F0502020204030204" pitchFamily="34" charset="0"/>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052268044"/>
                  </a:ext>
                </a:extLst>
              </a:tr>
              <a:tr h="0">
                <a:tc>
                  <a:txBody>
                    <a:bodyPr/>
                    <a:lstStyle/>
                    <a:p>
                      <a:pPr algn="l" fontAlgn="ctr"/>
                      <a:r>
                        <a:rPr lang="fr-FR" sz="1050" b="0" i="0" u="none" strike="noStrike">
                          <a:solidFill>
                            <a:srgbClr val="000000"/>
                          </a:solidFill>
                          <a:effectLst/>
                          <a:latin typeface="Calibri" panose="020F0502020204030204" pitchFamily="34" charset="0"/>
                        </a:rPr>
                        <a:t>Le NoSQL dans Azure - Migration CosmosDB / OSS </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08/11/2022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2"/>
                        </a:rPr>
                        <a:t>https://forms.office.com/Pages/ResponsePage.aspx?id=v4j5cvGGr0GRqy180BHbR3zwJTO3s11AuaqpNnBbrwdURE1RMVgwTDNISTE1TDFYSDVLR0cyS1kwWS4u</a:t>
                      </a:r>
                      <a:endParaRPr lang="en-US" sz="800" b="0" i="0" u="sng" strike="noStrike">
                        <a:solidFill>
                          <a:srgbClr val="0563C1"/>
                        </a:solidFill>
                        <a:effectLst/>
                        <a:latin typeface="Calibri" panose="020F0502020204030204" pitchFamily="34" charset="0"/>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46486546"/>
                  </a:ext>
                </a:extLst>
              </a:tr>
              <a:tr h="0">
                <a:tc>
                  <a:txBody>
                    <a:bodyPr/>
                    <a:lstStyle/>
                    <a:p>
                      <a:pPr algn="l" fontAlgn="ctr"/>
                      <a:r>
                        <a:rPr lang="en-US" sz="1050" b="0" i="0" u="none" strike="noStrike">
                          <a:solidFill>
                            <a:srgbClr val="000000"/>
                          </a:solidFill>
                          <a:effectLst/>
                          <a:latin typeface="Calibri" panose="020F0502020204030204" pitchFamily="34" charset="0"/>
                        </a:rPr>
                        <a:t>Lab Lyon - Data &amp; AI</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22/11/2022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240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3"/>
                        </a:rPr>
                        <a:t>https://forms.office.com/Pages/ResponsePage.aspx?id=v4j5cvGGr0GRqy180BHbR3zwJTO3s11AuaqpNnBbrwdUMlZZOURET0RSWjcyTERYRkJGTlFFUjJaUi4u</a:t>
                      </a:r>
                      <a:endParaRPr lang="en-US" sz="800" b="0" i="0" u="sng" strike="noStrike">
                        <a:solidFill>
                          <a:srgbClr val="0563C1"/>
                        </a:solidFill>
                        <a:effectLst/>
                        <a:latin typeface="Calibri" panose="020F0502020204030204" pitchFamily="34" charset="0"/>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569826657"/>
                  </a:ext>
                </a:extLst>
              </a:tr>
              <a:tr h="0">
                <a:tc>
                  <a:txBody>
                    <a:bodyPr/>
                    <a:lstStyle/>
                    <a:p>
                      <a:pPr algn="l" fontAlgn="ctr"/>
                      <a:r>
                        <a:rPr lang="en-US" sz="1050" b="0" i="0" u="none" strike="noStrike">
                          <a:solidFill>
                            <a:srgbClr val="000000"/>
                          </a:solidFill>
                          <a:effectLst/>
                          <a:latin typeface="Calibri" panose="020F0502020204030204" pitchFamily="34" charset="0"/>
                        </a:rPr>
                        <a:t>Lab Nantes - Data &amp; AI</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29/11/2022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240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3"/>
                        </a:rPr>
                        <a:t>https://forms.office.com/Pages/ResponsePage.aspx?id=v4j5cvGGr0GRqy180BHbR3zwJTO3s11AuaqpNnBbrwdUMlZZOURET0RSWjcyTERYRkJGTlFFUjJaUi4u</a:t>
                      </a:r>
                      <a:endParaRPr lang="en-US" sz="800" b="0" i="0" u="sng" strike="noStrike">
                        <a:solidFill>
                          <a:srgbClr val="0563C1"/>
                        </a:solidFill>
                        <a:effectLst/>
                        <a:latin typeface="Calibri" panose="020F0502020204030204" pitchFamily="34" charset="0"/>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065532966"/>
                  </a:ext>
                </a:extLst>
              </a:tr>
              <a:tr h="0">
                <a:tc>
                  <a:txBody>
                    <a:bodyPr/>
                    <a:lstStyle/>
                    <a:p>
                      <a:pPr algn="l" fontAlgn="ctr"/>
                      <a:r>
                        <a:rPr lang="fr-FR" sz="1050" b="0" i="0" u="none" strike="noStrike">
                          <a:solidFill>
                            <a:srgbClr val="000000"/>
                          </a:solidFill>
                          <a:effectLst/>
                          <a:latin typeface="Calibri" panose="020F0502020204030204" pitchFamily="34" charset="0"/>
                        </a:rPr>
                        <a:t>L'IA dans les services de données Azure</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12/12/2022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2"/>
                        </a:rPr>
                        <a:t>https://forms.office.com/Pages/ResponsePage.aspx?id=v4j5cvGGr0GRqy180BHbR3zwJTO3s11AuaqpNnBbrwdURE1RMVgwTDNISTE1TDFYSDVLR0cyS1kwWS4u</a:t>
                      </a:r>
                      <a:endParaRPr lang="en-US" sz="800" b="0" i="0" u="sng" strike="noStrike">
                        <a:solidFill>
                          <a:srgbClr val="0563C1"/>
                        </a:solidFill>
                        <a:effectLst/>
                        <a:latin typeface="Calibri" panose="020F0502020204030204" pitchFamily="34" charset="0"/>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21879570"/>
                  </a:ext>
                </a:extLst>
              </a:tr>
              <a:tr h="0">
                <a:tc>
                  <a:txBody>
                    <a:bodyPr/>
                    <a:lstStyle/>
                    <a:p>
                      <a:pPr algn="l" fontAlgn="ctr"/>
                      <a:r>
                        <a:rPr lang="en-US" sz="1050" b="0" i="0" u="none" strike="noStrike">
                          <a:solidFill>
                            <a:srgbClr val="000000"/>
                          </a:solidFill>
                          <a:effectLst/>
                          <a:latin typeface="Calibri" panose="020F0502020204030204" pitchFamily="34" charset="0"/>
                        </a:rPr>
                        <a:t>Open AI</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H2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2"/>
                        </a:rPr>
                        <a:t>https://forms.office.com/Pages/ResponsePage.aspx?id=v4j5cvGGr0GRqy180BHbR3zwJTO3s11AuaqpNnBbrwdURE1RMVgwTDNISTE1TDFYSDVLR0cyS1kwWS4u</a:t>
                      </a:r>
                      <a:endParaRPr lang="en-US" sz="800" b="0" i="0" u="sng" strike="noStrike">
                        <a:solidFill>
                          <a:srgbClr val="0563C1"/>
                        </a:solidFill>
                        <a:effectLst/>
                        <a:latin typeface="Calibri" panose="020F0502020204030204" pitchFamily="34" charset="0"/>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765664142"/>
                  </a:ext>
                </a:extLst>
              </a:tr>
              <a:tr h="235168">
                <a:tc>
                  <a:txBody>
                    <a:bodyPr/>
                    <a:lstStyle/>
                    <a:p>
                      <a:pPr algn="l" fontAlgn="ctr"/>
                      <a:endParaRPr lang="en-US" sz="105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endParaRPr lang="en-US" sz="105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endParaRPr lang="en-US" sz="105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endParaRPr lang="en-US" sz="1050" b="0" i="0" u="sng" strike="noStrike">
                        <a:solidFill>
                          <a:srgbClr val="0563C1"/>
                        </a:solidFill>
                        <a:effectLst/>
                        <a:latin typeface="Calibri" panose="020F0502020204030204" pitchFamily="34" charset="0"/>
                      </a:endParaRP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983077780"/>
                  </a:ext>
                </a:extLst>
              </a:tr>
              <a:tr h="317180">
                <a:tc>
                  <a:txBody>
                    <a:bodyPr/>
                    <a:lstStyle/>
                    <a:p>
                      <a:pPr algn="l" fontAlgn="ctr"/>
                      <a:r>
                        <a:rPr lang="en-US" sz="1000" b="1" i="0" u="none" strike="noStrike">
                          <a:solidFill>
                            <a:srgbClr val="FFFFFF"/>
                          </a:solidFill>
                          <a:effectLst/>
                          <a:latin typeface="Calibri" panose="020F0502020204030204" pitchFamily="34" charset="0"/>
                        </a:rPr>
                        <a:t>Event Academy, kickstart certifications, workshop certifications</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ctr"/>
                      <a:r>
                        <a:rPr lang="en-US" sz="1050" b="1" i="0" u="none" strike="noStrike">
                          <a:solidFill>
                            <a:srgbClr val="FFFFFF"/>
                          </a:solidFill>
                          <a:effectLst/>
                          <a:latin typeface="Calibri" panose="020F0502020204030204" pitchFamily="34" charset="0"/>
                        </a:rPr>
                        <a:t>Date</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ctr"/>
                      <a:r>
                        <a:rPr lang="en-US" sz="1050" b="1" i="0" u="none" strike="noStrike">
                          <a:solidFill>
                            <a:srgbClr val="FFFFFF"/>
                          </a:solidFill>
                          <a:effectLst/>
                          <a:latin typeface="Calibri" panose="020F0502020204030204" pitchFamily="34" charset="0"/>
                        </a:rPr>
                        <a:t>Duration (min)</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ctr" fontAlgn="ctr"/>
                      <a:r>
                        <a:rPr lang="en-US" sz="1050" b="1" i="0" u="none" strike="noStrike">
                          <a:solidFill>
                            <a:srgbClr val="FFFFFF"/>
                          </a:solidFill>
                          <a:effectLst/>
                          <a:latin typeface="Calibri" panose="020F0502020204030204" pitchFamily="34" charset="0"/>
                        </a:rPr>
                        <a:t>Link</a:t>
                      </a: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extLst>
                  <a:ext uri="{0D108BD9-81ED-4DB2-BD59-A6C34878D82A}">
                    <a16:rowId xmlns:a16="http://schemas.microsoft.com/office/drawing/2014/main" val="2897529160"/>
                  </a:ext>
                </a:extLst>
              </a:tr>
              <a:tr h="0">
                <a:tc>
                  <a:txBody>
                    <a:bodyPr/>
                    <a:lstStyle/>
                    <a:p>
                      <a:pPr algn="l" fontAlgn="ctr"/>
                      <a:r>
                        <a:rPr lang="en-US" sz="1050" b="0" i="0" u="none" strike="noStrike">
                          <a:solidFill>
                            <a:srgbClr val="000000"/>
                          </a:solidFill>
                          <a:effectLst/>
                          <a:latin typeface="Calibri" panose="020F0502020204030204" pitchFamily="34" charset="0"/>
                        </a:rPr>
                        <a:t>MCPP - DP-420</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10/10/2022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420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4"/>
                        </a:rPr>
                        <a:t>https://forms.office.com/Pages/ResponsePage.aspx?id=v4j5cvGGr0GRqy180BHbR3zwJTO3s11AuaqpNnBbrwdUMkJISlRKSU1RRFA0OVgzSFdTSTY0RE9WQy4u</a:t>
                      </a:r>
                      <a:endParaRPr lang="en-US" sz="800" b="0" i="0" u="sng" strike="noStrike">
                        <a:solidFill>
                          <a:srgbClr val="0563C1"/>
                        </a:solidFill>
                        <a:effectLst/>
                        <a:latin typeface="Calibri" panose="020F0502020204030204" pitchFamily="34" charset="0"/>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666078174"/>
                  </a:ext>
                </a:extLst>
              </a:tr>
              <a:tr h="0">
                <a:tc>
                  <a:txBody>
                    <a:bodyPr/>
                    <a:lstStyle/>
                    <a:p>
                      <a:pPr algn="l" fontAlgn="ctr"/>
                      <a:r>
                        <a:rPr lang="en-US" sz="1050" b="0" i="0" u="none" strike="noStrike">
                          <a:solidFill>
                            <a:srgbClr val="000000"/>
                          </a:solidFill>
                          <a:effectLst/>
                          <a:latin typeface="Calibri" panose="020F0502020204030204" pitchFamily="34" charset="0"/>
                        </a:rPr>
                        <a:t>Micro Hack CosmosDB</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20/10/2022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420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rPr>
                        <a:t>H1 - Inscriptions PTA</a:t>
                      </a: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232539901"/>
                  </a:ext>
                </a:extLst>
              </a:tr>
              <a:tr h="0">
                <a:tc>
                  <a:txBody>
                    <a:bodyPr/>
                    <a:lstStyle/>
                    <a:p>
                      <a:pPr algn="l" fontAlgn="ctr"/>
                      <a:r>
                        <a:rPr lang="en-US" sz="1050" b="0" i="0" u="none" strike="noStrike">
                          <a:solidFill>
                            <a:srgbClr val="000000"/>
                          </a:solidFill>
                          <a:effectLst/>
                          <a:latin typeface="Calibri" panose="020F0502020204030204" pitchFamily="34" charset="0"/>
                        </a:rPr>
                        <a:t>Academy DP900</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17-21/10/2022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300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5"/>
                        </a:rPr>
                        <a:t>https://msevents.microsoft.com/event?id=3250818161</a:t>
                      </a:r>
                      <a:endParaRPr lang="en-US" sz="800" b="0" i="0" u="sng" strike="noStrike">
                        <a:solidFill>
                          <a:srgbClr val="0563C1"/>
                        </a:solidFill>
                        <a:effectLst/>
                        <a:latin typeface="Calibri" panose="020F0502020204030204" pitchFamily="34" charset="0"/>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810652158"/>
                  </a:ext>
                </a:extLst>
              </a:tr>
              <a:tr h="0">
                <a:tc>
                  <a:txBody>
                    <a:bodyPr/>
                    <a:lstStyle/>
                    <a:p>
                      <a:pPr algn="l" fontAlgn="ctr"/>
                      <a:r>
                        <a:rPr lang="en-US" sz="1050" b="0" i="0" u="none" strike="noStrike">
                          <a:solidFill>
                            <a:srgbClr val="000000"/>
                          </a:solidFill>
                          <a:effectLst/>
                          <a:latin typeface="Calibri" panose="020F0502020204030204" pitchFamily="34" charset="0"/>
                        </a:rPr>
                        <a:t>Academy AI900</a:t>
                      </a:r>
                    </a:p>
                  </a:txBody>
                  <a:tcPr marL="0" marR="0" marT="0"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17-21/10/2022</a:t>
                      </a:r>
                    </a:p>
                  </a:txBody>
                  <a:tcPr marL="0" marR="0" marT="0" marB="0" anchor="ctr">
                    <a:lnL>
                      <a:noFill/>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300</a:t>
                      </a:r>
                    </a:p>
                  </a:txBody>
                  <a:tcPr marL="0" marR="0" marT="0" marB="0" anchor="ctr">
                    <a:lnL>
                      <a:noFill/>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6"/>
                        </a:rPr>
                        <a:t>https://msevents.microsoft.com/event?id=2717528090</a:t>
                      </a:r>
                      <a:endParaRPr lang="en-US" sz="800" b="0" i="0" u="sng" strike="noStrike">
                        <a:solidFill>
                          <a:srgbClr val="0563C1"/>
                        </a:solidFill>
                        <a:effectLst/>
                        <a:latin typeface="Calibri" panose="020F0502020204030204" pitchFamily="34" charset="0"/>
                      </a:endParaRPr>
                    </a:p>
                  </a:txBody>
                  <a:tcPr marL="0" marR="0" marT="0" marB="0" anchor="ctr">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421098"/>
                  </a:ext>
                </a:extLst>
              </a:tr>
              <a:tr h="0">
                <a:tc>
                  <a:txBody>
                    <a:bodyPr/>
                    <a:lstStyle/>
                    <a:p>
                      <a:pPr algn="l" fontAlgn="ctr"/>
                      <a:r>
                        <a:rPr lang="en-US" sz="1050" b="0" i="0" u="none" strike="noStrike">
                          <a:solidFill>
                            <a:srgbClr val="000000"/>
                          </a:solidFill>
                          <a:effectLst/>
                          <a:latin typeface="Calibri" panose="020F0502020204030204" pitchFamily="34" charset="0"/>
                        </a:rPr>
                        <a:t>Kickstart DP-500</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17/10/2022</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60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7"/>
                        </a:rPr>
                        <a:t>https://forms.office.com/Pages/ResponsePage.aspx?id=v4j5cvGGr0GRqy180BHbR3zwJTO3s11AuaqpNnBbrwdUNEk3WFQ1TEdNNTQ2Uk85V0cxQzM3TE9ZRS4u</a:t>
                      </a:r>
                      <a:endParaRPr lang="en-US" sz="800" b="0" i="0" u="sng" strike="noStrike">
                        <a:solidFill>
                          <a:srgbClr val="0563C1"/>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480940702"/>
                  </a:ext>
                </a:extLst>
              </a:tr>
              <a:tr h="0">
                <a:tc>
                  <a:txBody>
                    <a:bodyPr/>
                    <a:lstStyle/>
                    <a:p>
                      <a:pPr algn="l" fontAlgn="ctr"/>
                      <a:r>
                        <a:rPr lang="en-US" sz="1050" b="0" i="0" u="none" strike="noStrike">
                          <a:solidFill>
                            <a:srgbClr val="000000"/>
                          </a:solidFill>
                          <a:effectLst/>
                          <a:latin typeface="Calibri" panose="020F0502020204030204" pitchFamily="34" charset="0"/>
                        </a:rPr>
                        <a:t>Dry Run DP-500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14/11/2022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7"/>
                        </a:rPr>
                        <a:t>https://forms.office.com/Pages/ResponsePage.aspx?id=v4j5cvGGr0GRqy180BHbR3zwJTO3s11AuaqpNnBbrwdUNEk3WFQ1TEdNNTQ2Uk85V0cxQzM3TE9ZRS4u</a:t>
                      </a:r>
                      <a:endParaRPr lang="en-US" sz="800" b="0" i="0" u="sng" strike="noStrike">
                        <a:solidFill>
                          <a:srgbClr val="0563C1"/>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3293262368"/>
                  </a:ext>
                </a:extLst>
              </a:tr>
              <a:tr h="83944">
                <a:tc>
                  <a:txBody>
                    <a:bodyPr/>
                    <a:lstStyle/>
                    <a:p>
                      <a:pPr algn="l" fontAlgn="ctr"/>
                      <a:r>
                        <a:rPr lang="en-US" sz="1050" b="0" i="0" u="none" strike="noStrike">
                          <a:solidFill>
                            <a:srgbClr val="000000"/>
                          </a:solidFill>
                          <a:effectLst/>
                          <a:latin typeface="Calibri" panose="020F0502020204030204" pitchFamily="34" charset="0"/>
                        </a:rPr>
                        <a:t>Q&amp;A DP-500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05/12/2022</a:t>
                      </a:r>
                    </a:p>
                  </a:txBody>
                  <a:tcPr marL="0" marR="0" marT="0" marB="0" anchor="ctr">
                    <a:lnL>
                      <a:noFill/>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90</a:t>
                      </a:r>
                    </a:p>
                  </a:txBody>
                  <a:tcPr marL="0" marR="0" marT="0" marB="0" anchor="ctr">
                    <a:lnL>
                      <a:noFill/>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7"/>
                        </a:rPr>
                        <a:t>https://forms.office.com/Pages/ResponsePage.aspx?id=v4j5cvGGr0GRqy180BHbR3zwJTO3s11AuaqpNnBbrwdUNEk3WFQ1TEdNNTQ2Uk85V0cxQzM3TE9ZRS4u</a:t>
                      </a:r>
                      <a:endParaRPr lang="en-US" sz="800" b="0" i="0" u="sng" strike="noStrike">
                        <a:solidFill>
                          <a:srgbClr val="0563C1"/>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1407354"/>
                  </a:ext>
                </a:extLst>
              </a:tr>
              <a:tr h="157708">
                <a:tc>
                  <a:txBody>
                    <a:bodyPr/>
                    <a:lstStyle/>
                    <a:p>
                      <a:pPr algn="l" fontAlgn="ctr"/>
                      <a:r>
                        <a:rPr lang="en-US" sz="1050" b="0" i="0" u="none" strike="noStrike">
                          <a:solidFill>
                            <a:srgbClr val="000000"/>
                          </a:solidFill>
                          <a:effectLst/>
                          <a:latin typeface="Calibri" panose="020F0502020204030204" pitchFamily="34" charset="0"/>
                        </a:rPr>
                        <a:t>Kickstart DP-100</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17/10/2022</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60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8"/>
                        </a:rPr>
                        <a:t>https://forms.office.com/Pages/ResponsePage.aspx?id=v4j5cvGGr0GRqy180BHbR3zwJTO3s11AuaqpNnBbrwdUNDAxV0hSN0FHM1YzUzI3OUNMUFYxSkRIMi4u</a:t>
                      </a:r>
                      <a:endParaRPr lang="en-US" sz="800" b="0" i="0" u="sng" strike="noStrike">
                        <a:solidFill>
                          <a:srgbClr val="0563C1"/>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655080449"/>
                  </a:ext>
                </a:extLst>
              </a:tr>
              <a:tr h="180064">
                <a:tc>
                  <a:txBody>
                    <a:bodyPr/>
                    <a:lstStyle/>
                    <a:p>
                      <a:pPr algn="l" fontAlgn="ctr"/>
                      <a:r>
                        <a:rPr lang="en-US" sz="1050" b="0" i="0" u="none" strike="noStrike">
                          <a:solidFill>
                            <a:srgbClr val="000000"/>
                          </a:solidFill>
                          <a:effectLst/>
                          <a:latin typeface="Calibri" panose="020F0502020204030204" pitchFamily="34" charset="0"/>
                        </a:rPr>
                        <a:t>Dry Run DP-100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14/11/2022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8"/>
                        </a:rPr>
                        <a:t>https://forms.office.com/Pages/ResponsePage.aspx?id=v4j5cvGGr0GRqy180BHbR3zwJTO3s11AuaqpNnBbrwdUNDAxV0hSN0FHM1YzUzI3OUNMUFYxSkRIMi4u</a:t>
                      </a:r>
                      <a:endParaRPr lang="en-US" sz="800" b="0" i="0" u="sng" strike="noStrike">
                        <a:solidFill>
                          <a:srgbClr val="0563C1"/>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71346018"/>
                  </a:ext>
                </a:extLst>
              </a:tr>
              <a:tr h="135228">
                <a:tc>
                  <a:txBody>
                    <a:bodyPr/>
                    <a:lstStyle/>
                    <a:p>
                      <a:pPr algn="l" fontAlgn="ctr"/>
                      <a:r>
                        <a:rPr lang="en-US" sz="1050" b="0" i="0" u="none" strike="noStrike">
                          <a:solidFill>
                            <a:srgbClr val="000000"/>
                          </a:solidFill>
                          <a:effectLst/>
                          <a:latin typeface="Calibri" panose="020F0502020204030204" pitchFamily="34" charset="0"/>
                        </a:rPr>
                        <a:t>Q&amp;A DP-100</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05/12/2022</a:t>
                      </a:r>
                    </a:p>
                  </a:txBody>
                  <a:tcPr marL="0" marR="0" marT="0" marB="0" anchor="ctr">
                    <a:lnL>
                      <a:noFill/>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90</a:t>
                      </a:r>
                    </a:p>
                  </a:txBody>
                  <a:tcPr marL="0" marR="0" marT="0" marB="0" anchor="ctr">
                    <a:lnL>
                      <a:noFill/>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8"/>
                        </a:rPr>
                        <a:t>https://forms.office.com/Pages/ResponsePage.aspx?id=v4j5cvGGr0GRqy180BHbR3zwJTO3s11AuaqpNnBbrwdUNDAxV0hSN0FHM1YzUzI3OUNMUFYxSkRIMi4u</a:t>
                      </a:r>
                      <a:endParaRPr lang="en-US" sz="800" b="0" i="0" u="sng" strike="noStrike">
                        <a:solidFill>
                          <a:srgbClr val="0563C1"/>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3554020"/>
                  </a:ext>
                </a:extLst>
              </a:tr>
              <a:tr h="134515">
                <a:tc>
                  <a:txBody>
                    <a:bodyPr/>
                    <a:lstStyle/>
                    <a:p>
                      <a:pPr algn="l" fontAlgn="ctr"/>
                      <a:r>
                        <a:rPr lang="en-US" sz="1050" b="0" i="0" u="none" strike="noStrike">
                          <a:solidFill>
                            <a:srgbClr val="000000"/>
                          </a:solidFill>
                          <a:effectLst/>
                          <a:latin typeface="Calibri" panose="020F0502020204030204" pitchFamily="34" charset="0"/>
                        </a:rPr>
                        <a:t>Kickstart DP-203</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17/10/2022</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60</a:t>
                      </a:r>
                    </a:p>
                  </a:txBody>
                  <a:tcPr marL="0" marR="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9"/>
                        </a:rPr>
                        <a:t>https://forms.office.com/Pages/ResponsePage.aspx?id=v4j5cvGGr0GRqy180BHbR3zwJTO3s11AuaqpNnBbrwdUOVFWOUVCNFcyQk5SVjFBUFczNktCUFpLMi4u</a:t>
                      </a:r>
                      <a:endParaRPr lang="en-US" sz="800" b="0" i="0" u="sng" strike="noStrike">
                        <a:solidFill>
                          <a:srgbClr val="0563C1"/>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233648892"/>
                  </a:ext>
                </a:extLst>
              </a:tr>
              <a:tr h="150432">
                <a:tc>
                  <a:txBody>
                    <a:bodyPr/>
                    <a:lstStyle/>
                    <a:p>
                      <a:pPr algn="l" fontAlgn="ctr"/>
                      <a:r>
                        <a:rPr lang="en-US" sz="1050" b="0" i="0" u="none" strike="noStrike">
                          <a:solidFill>
                            <a:srgbClr val="000000"/>
                          </a:solidFill>
                          <a:effectLst/>
                          <a:latin typeface="Calibri" panose="020F0502020204030204" pitchFamily="34" charset="0"/>
                        </a:rPr>
                        <a:t>Dry Run DP-203</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14/11/2022</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120</a:t>
                      </a:r>
                    </a:p>
                  </a:txBody>
                  <a:tcPr marL="0" marR="0" marT="0" marB="0" anchor="ctr">
                    <a:lnL>
                      <a:noFill/>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9"/>
                        </a:rPr>
                        <a:t>https://forms.office.com/Pages/ResponsePage.aspx?id=v4j5cvGGr0GRqy180BHbR3zwJTO3s11AuaqpNnBbrwdUOVFWOUVCNFcyQk5SVjFBUFczNktCUFpLMi4u</a:t>
                      </a:r>
                      <a:endParaRPr lang="en-US" sz="800" b="0" i="0" u="sng" strike="noStrike">
                        <a:solidFill>
                          <a:srgbClr val="0563C1"/>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904158951"/>
                  </a:ext>
                </a:extLst>
              </a:tr>
              <a:tr h="121272">
                <a:tc>
                  <a:txBody>
                    <a:bodyPr/>
                    <a:lstStyle/>
                    <a:p>
                      <a:pPr algn="l" fontAlgn="ctr"/>
                      <a:r>
                        <a:rPr lang="en-US" sz="1050" b="0" i="0" u="none" strike="noStrike">
                          <a:solidFill>
                            <a:srgbClr val="000000"/>
                          </a:solidFill>
                          <a:effectLst/>
                          <a:latin typeface="Calibri" panose="020F0502020204030204" pitchFamily="34" charset="0"/>
                        </a:rPr>
                        <a:t>Q&amp;A DP-203</a:t>
                      </a:r>
                    </a:p>
                  </a:txBody>
                  <a:tcPr marL="0" marR="0" marT="0" marB="0" anchor="ctr">
                    <a:lnL w="12700" cap="flat" cmpd="sng" algn="ctr">
                      <a:solidFill>
                        <a:srgbClr val="000000"/>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05/12/2022</a:t>
                      </a:r>
                    </a:p>
                  </a:txBody>
                  <a:tcPr marL="0" marR="0" marT="0" marB="0" anchor="ctr">
                    <a:lnL>
                      <a:noFill/>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Calibri" panose="020F0502020204030204" pitchFamily="34" charset="0"/>
                        </a:rPr>
                        <a:t>90</a:t>
                      </a:r>
                    </a:p>
                  </a:txBody>
                  <a:tcPr marL="0" marR="0" marT="0" marB="0" anchor="ctr">
                    <a:lnL>
                      <a:noFill/>
                    </a:lnL>
                    <a:lnR>
                      <a:noFill/>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800" b="0" i="0" u="sng" strike="noStrike">
                          <a:solidFill>
                            <a:srgbClr val="0563C1"/>
                          </a:solidFill>
                          <a:effectLst/>
                          <a:latin typeface="Calibri" panose="020F0502020204030204" pitchFamily="34" charset="0"/>
                          <a:hlinkClick r:id="rId9"/>
                        </a:rPr>
                        <a:t>https://forms.office.com/Pages/ResponsePage.aspx?id=v4j5cvGGr0GRqy180BHbR3zwJTO3s11AuaqpNnBbrwdUOVFWOUVCNFcyQk5SVjFBUFczNktCUFpLMi4u</a:t>
                      </a:r>
                      <a:endParaRPr lang="en-US" sz="800" b="0" i="0" u="sng" strike="noStrike">
                        <a:solidFill>
                          <a:srgbClr val="0563C1"/>
                        </a:solidFill>
                        <a:effectLst/>
                        <a:latin typeface="Calibri" panose="020F050202020403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6350" cap="flat" cmpd="sng" algn="ctr">
                      <a:solidFill>
                        <a:srgbClr val="70AD4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498579"/>
                  </a:ext>
                </a:extLst>
              </a:tr>
              <a:tr h="235168">
                <a:tc>
                  <a:txBody>
                    <a:bodyPr/>
                    <a:lstStyle/>
                    <a:p>
                      <a:pPr algn="r" fontAlgn="b"/>
                      <a:endParaRPr lang="en-US" sz="1050" b="1" i="0" u="none" strike="noStrike">
                        <a:solidFill>
                          <a:srgbClr val="000000"/>
                        </a:solidFill>
                        <a:effectLst/>
                        <a:latin typeface="Calibri"/>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1050" b="1" i="0" u="none" strike="noStrike">
                        <a:solidFill>
                          <a:srgbClr val="FF0000"/>
                        </a:solidFill>
                        <a:effectLst/>
                        <a:latin typeface="Calibri"/>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US" sz="1050" b="0" i="0" u="none" strike="noStrike">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800" b="0" i="0" u="none" strike="noStrike">
                        <a:solidFill>
                          <a:srgbClr val="000000"/>
                        </a:solidFill>
                        <a:effectLst/>
                        <a:latin typeface="Calibri" panose="020F050202020403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52363231"/>
                  </a:ext>
                </a:extLst>
              </a:tr>
            </a:tbl>
          </a:graphicData>
        </a:graphic>
      </p:graphicFrame>
    </p:spTree>
    <p:extLst>
      <p:ext uri="{BB962C8B-B14F-4D97-AF65-F5344CB8AC3E}">
        <p14:creationId xmlns:p14="http://schemas.microsoft.com/office/powerpoint/2010/main" val="19410652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C565C0-CA3A-C4EA-3C43-B977910F406B}"/>
              </a:ext>
            </a:extLst>
          </p:cNvPr>
          <p:cNvPicPr>
            <a:picLocks noChangeAspect="1"/>
          </p:cNvPicPr>
          <p:nvPr/>
        </p:nvPicPr>
        <p:blipFill>
          <a:blip r:embed="rId2"/>
          <a:stretch>
            <a:fillRect/>
          </a:stretch>
        </p:blipFill>
        <p:spPr>
          <a:xfrm>
            <a:off x="0" y="1556414"/>
            <a:ext cx="12192000" cy="5301586"/>
          </a:xfrm>
          <a:prstGeom prst="rect">
            <a:avLst/>
          </a:prstGeom>
        </p:spPr>
      </p:pic>
      <p:sp>
        <p:nvSpPr>
          <p:cNvPr id="2" name="Titre 1">
            <a:extLst>
              <a:ext uri="{FF2B5EF4-FFF2-40B4-BE49-F238E27FC236}">
                <a16:creationId xmlns:a16="http://schemas.microsoft.com/office/drawing/2014/main" id="{BD93AF5A-AF37-02CC-3240-D36A3F69E4C5}"/>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a:t>
            </a:r>
            <a:r>
              <a:rPr lang="en-US" dirty="0">
                <a:solidFill>
                  <a:schemeClr val="tx1"/>
                </a:solidFill>
                <a:latin typeface="Segoe UI Light" panose="020B0502040204020203" pitchFamily="34" charset="0"/>
                <a:cs typeface="Segoe UI Light" panose="020B0502040204020203" pitchFamily="34" charset="0"/>
              </a:rPr>
              <a:t>ka.ms/</a:t>
            </a:r>
            <a:r>
              <a:rPr lang="en-US" dirty="0" err="1">
                <a:solidFill>
                  <a:schemeClr val="tx1"/>
                </a:solidFill>
                <a:latin typeface="Segoe UI Light" panose="020B0502040204020203" pitchFamily="34" charset="0"/>
                <a:cs typeface="Segoe UI Light" panose="020B0502040204020203" pitchFamily="34" charset="0"/>
              </a:rPr>
              <a:t>gpsdataevents</a:t>
            </a:r>
            <a:endParaRPr lang="en-US"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5692648"/>
      </p:ext>
    </p:extLst>
  </p:cSld>
  <p:clrMapOvr>
    <a:masterClrMapping/>
  </p:clrMapOvr>
  <p:transition>
    <p:fade/>
  </p:transition>
</p:sld>
</file>

<file path=ppt/theme/theme1.xml><?xml version="1.0" encoding="utf-8"?>
<a:theme xmlns:a="http://schemas.openxmlformats.org/drawingml/2006/main" name="Modernisation Hack">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 Modernisation Hackathon - Presenter Template" id="{B09684E7-ECB0-43F9-896D-B8B2D4F5A739}" vid="{BE5893EB-1554-478F-A1F6-92090009D33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2.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3.xml><?xml version="1.0" encoding="utf-8"?>
<a:theme xmlns:a="http://schemas.openxmlformats.org/drawingml/2006/main" name="1_Azure Data &amp; AI">
  <a:themeElements>
    <a:clrScheme name="Custom 1">
      <a:dk1>
        <a:srgbClr val="1A1A1A"/>
      </a:dk1>
      <a:lt1>
        <a:srgbClr val="FFFFFF"/>
      </a:lt1>
      <a:dk2>
        <a:srgbClr val="0D0D0D"/>
      </a:dk2>
      <a:lt2>
        <a:srgbClr val="F2F2F2"/>
      </a:lt2>
      <a:accent1>
        <a:srgbClr val="0078D4"/>
      </a:accent1>
      <a:accent2>
        <a:srgbClr val="50E6FF"/>
      </a:accent2>
      <a:accent3>
        <a:srgbClr val="243A5E"/>
      </a:accent3>
      <a:accent4>
        <a:srgbClr val="505050"/>
      </a:accent4>
      <a:accent5>
        <a:srgbClr val="737373"/>
      </a:accent5>
      <a:accent6>
        <a:srgbClr val="F2F2F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1_Modernisation Hack">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 Modernisation Hackathon - Presenter Template" id="{B09684E7-ECB0-43F9-896D-B8B2D4F5A739}" vid="{BE5893EB-1554-478F-A1F6-92090009D33F}"/>
    </a:ext>
  </a:extLst>
</a:theme>
</file>

<file path=ppt/theme/theme5.xml><?xml version="1.0" encoding="utf-8"?>
<a:theme xmlns:a="http://schemas.openxmlformats.org/drawingml/2006/main" name="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6.xml><?xml version="1.0" encoding="utf-8"?>
<a:theme xmlns:a="http://schemas.openxmlformats.org/drawingml/2006/main" name="4_WHITE TEMPLATE">
  <a:themeElements>
    <a:clrScheme name="Custom 47">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89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7.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9.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19AAA20D4811419B765A10E75C0187" ma:contentTypeVersion="12" ma:contentTypeDescription="Crée un document." ma:contentTypeScope="" ma:versionID="b3b1b4812e599f4e68e3e231bb227d27">
  <xsd:schema xmlns:xsd="http://www.w3.org/2001/XMLSchema" xmlns:xs="http://www.w3.org/2001/XMLSchema" xmlns:p="http://schemas.microsoft.com/office/2006/metadata/properties" xmlns:ns1="http://schemas.microsoft.com/sharepoint/v3" xmlns:ns2="9692975b-da89-4ce3-a869-2ae95070d1b1" xmlns:ns3="f17c8669-17cf-46c3-9e20-b9c145195e7a" targetNamespace="http://schemas.microsoft.com/office/2006/metadata/properties" ma:root="true" ma:fieldsID="555bd5940741e545369665ff455780a6" ns1:_="" ns2:_="" ns3:_="">
    <xsd:import namespace="http://schemas.microsoft.com/sharepoint/v3"/>
    <xsd:import namespace="9692975b-da89-4ce3-a869-2ae95070d1b1"/>
    <xsd:import namespace="f17c8669-17cf-46c3-9e20-b9c145195e7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Propriétés de la stratégie de conformité unifiée" ma:hidden="true" ma:internalName="_ip_UnifiedCompliancePolicyProperties">
      <xsd:simpleType>
        <xsd:restriction base="dms:Note"/>
      </xsd:simpleType>
    </xsd:element>
    <xsd:element name="_ip_UnifiedCompliancePolicyUIAction" ma:index="19"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92975b-da89-4ce3-a869-2ae95070d1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7c8669-17cf-46c3-9e20-b9c145195e7a"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17c8669-17cf-46c3-9e20-b9c145195e7a">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2463F2E-4455-4916-9FA9-EF0107ECAF86}">
  <ds:schemaRefs>
    <ds:schemaRef ds:uri="http://schemas.microsoft.com/sharepoint/v3/contenttype/forms"/>
  </ds:schemaRefs>
</ds:datastoreItem>
</file>

<file path=customXml/itemProps2.xml><?xml version="1.0" encoding="utf-8"?>
<ds:datastoreItem xmlns:ds="http://schemas.openxmlformats.org/officeDocument/2006/customXml" ds:itemID="{6F6E68C1-64DA-462B-AF85-ED9849228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692975b-da89-4ce3-a869-2ae95070d1b1"/>
    <ds:schemaRef ds:uri="f17c8669-17cf-46c3-9e20-b9c145195e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DF4827-CA84-4701-A9D7-2E2F6FF6E246}">
  <ds:schemaRefs>
    <ds:schemaRef ds:uri="http://purl.org/dc/terms/"/>
    <ds:schemaRef ds:uri="http://purl.org/dc/dcmitype/"/>
    <ds:schemaRef ds:uri="9692975b-da89-4ce3-a869-2ae95070d1b1"/>
    <ds:schemaRef ds:uri="http://schemas.microsoft.com/office/infopath/2007/PartnerControls"/>
    <ds:schemaRef ds:uri="http://schemas.microsoft.com/office/2006/documentManagement/types"/>
    <ds:schemaRef ds:uri="http://purl.org/dc/elements/1.1/"/>
    <ds:schemaRef ds:uri="http://www.w3.org/XML/1998/namespace"/>
    <ds:schemaRef ds:uri="http://schemas.microsoft.com/office/2006/metadata/properties"/>
    <ds:schemaRef ds:uri="http://schemas.openxmlformats.org/package/2006/metadata/core-properties"/>
    <ds:schemaRef ds:uri="f17c8669-17cf-46c3-9e20-b9c145195e7a"/>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SQL Modernisation Hackathon - Presenter Template (1)</Template>
  <TotalTime>1025</TotalTime>
  <Words>2685</Words>
  <Application>Microsoft Office PowerPoint</Application>
  <PresentationFormat>Grand écran</PresentationFormat>
  <Paragraphs>508</Paragraphs>
  <Slides>24</Slides>
  <Notes>16</Notes>
  <HiddenSlides>0</HiddenSlides>
  <MMClips>0</MMClips>
  <ScaleCrop>false</ScaleCrop>
  <HeadingPairs>
    <vt:vector size="6" baseType="variant">
      <vt:variant>
        <vt:lpstr>Polices utilisées</vt:lpstr>
      </vt:variant>
      <vt:variant>
        <vt:i4>8</vt:i4>
      </vt:variant>
      <vt:variant>
        <vt:lpstr>Thème</vt:lpstr>
      </vt:variant>
      <vt:variant>
        <vt:i4>13</vt:i4>
      </vt:variant>
      <vt:variant>
        <vt:lpstr>Titres des diapositives</vt:lpstr>
      </vt:variant>
      <vt:variant>
        <vt:i4>24</vt:i4>
      </vt:variant>
    </vt:vector>
  </HeadingPairs>
  <TitlesOfParts>
    <vt:vector size="45" baseType="lpstr">
      <vt:lpstr>Arial</vt:lpstr>
      <vt:lpstr>Calibri</vt:lpstr>
      <vt:lpstr>Calibri Light</vt:lpstr>
      <vt:lpstr>Segoe UI</vt:lpstr>
      <vt:lpstr>Segoe UI Light</vt:lpstr>
      <vt:lpstr>Segoe UI Semibold</vt:lpstr>
      <vt:lpstr>Segoe UI Semilight</vt:lpstr>
      <vt:lpstr>Wingdings</vt:lpstr>
      <vt:lpstr>Modernisation Hack</vt:lpstr>
      <vt:lpstr>2_WHITE TEMPLATE</vt:lpstr>
      <vt:lpstr>1_SQL Server 2017</vt:lpstr>
      <vt:lpstr>1_Modernisation Hack</vt:lpstr>
      <vt:lpstr>5-30664_S4_Q1_FY16_Light_Template</vt:lpstr>
      <vt:lpstr>4_WHITE TEMPLATE</vt:lpstr>
      <vt:lpstr>1_WHITE TEMPLATE</vt:lpstr>
      <vt:lpstr>1_5-30664_S4_Q1_FY16_Light_Template</vt:lpstr>
      <vt:lpstr>1_9-51052_Microsoft_Ready_Template_Light</vt:lpstr>
      <vt:lpstr>Office Theme</vt:lpstr>
      <vt:lpstr>WHITE TEMPLATE</vt:lpstr>
      <vt:lpstr>3_WHITE TEMPLATE</vt:lpstr>
      <vt:lpstr>1_Azure Data &amp; AI</vt:lpstr>
      <vt:lpstr>One Day OpenHack Azure Cosmos DB 20 Octobre 2022   Microsoft Customer Success Unit</vt:lpstr>
      <vt:lpstr>Speaker info</vt:lpstr>
      <vt:lpstr>House keeping</vt:lpstr>
      <vt:lpstr>Azure Data &amp; AI technical intensity plan</vt:lpstr>
      <vt:lpstr>Data &amp; AI events timeline – H1</vt:lpstr>
      <vt:lpstr>Data &amp; AI events timeline – H2</vt:lpstr>
      <vt:lpstr>Liste des évènements de type Webinar 2H</vt:lpstr>
      <vt:lpstr>Liste des évènements de type Workshop/Prepa Cert/Academy</vt:lpstr>
      <vt:lpstr>aka.ms/gpsdataevents</vt:lpstr>
      <vt:lpstr>aka.ms/gpsdatamaterials</vt:lpstr>
      <vt:lpstr>1-Day Cosmos OpeN HACK - Agenda </vt:lpstr>
      <vt:lpstr>Modern apps face new challenges</vt:lpstr>
      <vt:lpstr>Azure Cosmos DB</vt:lpstr>
      <vt:lpstr>Azure Cosmos DB</vt:lpstr>
      <vt:lpstr>Turnkey global distribution</vt:lpstr>
      <vt:lpstr>ELASTIC SCALE OUT OF STORAGE AND THROUGHPUT</vt:lpstr>
      <vt:lpstr>GUARANTEED LOW LATENCY</vt:lpstr>
      <vt:lpstr>FIVE WELL-DEFINED CONSISTENCY MODELS (1 of 2)</vt:lpstr>
      <vt:lpstr>Multiple data models and apis</vt:lpstr>
      <vt:lpstr>COMPREHENSIVE SLAs</vt:lpstr>
      <vt:lpstr>Handle any data with no  schema or indexing required (1 of 2)</vt:lpstr>
      <vt:lpstr>Top 10 reasons why customers use Azure Cosmos DB</vt:lpstr>
      <vt:lpstr>Powering global solutions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Migrating Databases Hands On</dc:title>
  <dc:creator>Mark Jones</dc:creator>
  <cp:lastModifiedBy>Frederic Gisbert</cp:lastModifiedBy>
  <cp:revision>46</cp:revision>
  <dcterms:created xsi:type="dcterms:W3CDTF">2019-03-15T11:25:17Z</dcterms:created>
  <dcterms:modified xsi:type="dcterms:W3CDTF">2022-10-21T05:11:37Z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0x0101007219AAA20D4811419B765A10E75C0187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Date">
    <vt:lpwstr>2017-08-28T10:04:36.7027373-07:00</vt:lpwstr>
  </property>
  <property fmtid="{D5CDD505-2E9C-101B-9397-08002B2CF9AE}" pid="7" name="MSIP_Label_f42aa342-8706-4288-bd11-ebb85995028c_Name">
    <vt:lpwstr>General</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_dlc_policyId">
    <vt:lpwstr>0x0101000E4CB7077FEE4FF7AE86D4A500EEC780030016C849C62B10EB41ACA8C7EEDEF40BB20099ECF64382448D48A56095091C66B1A9|-661092312</vt:lpwstr>
  </property>
  <property fmtid="{D5CDD505-2E9C-101B-9397-08002B2CF9AE}" pid="1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2" name="_dlc_DocIdItemGuid">
    <vt:lpwstr>a43604a8-10dc-423b-9493-d2f3accb2c8f</vt:lpwstr>
  </property>
  <property fmtid="{D5CDD505-2E9C-101B-9397-08002B2CF9AE}" pid="13" name="of67e5d4b76f4a9db8769983fda9cec0">
    <vt:lpwstr/>
  </property>
  <property fmtid="{D5CDD505-2E9C-101B-9397-08002B2CF9AE}" pid="14" name="TaxKeyword">
    <vt:lpwstr/>
  </property>
  <property fmtid="{D5CDD505-2E9C-101B-9397-08002B2CF9AE}" pid="15" name="NewsType">
    <vt:lpwstr/>
  </property>
  <property fmtid="{D5CDD505-2E9C-101B-9397-08002B2CF9AE}" pid="16" name="Region">
    <vt:lpwstr/>
  </property>
  <property fmtid="{D5CDD505-2E9C-101B-9397-08002B2CF9AE}" pid="17" name="ItemType">
    <vt:lpwstr>107;#sales guides|dbc0d3ee-e678-45c3-b9bf-fe10a3ea9eb5;#13;#exclude from search|c615713c-3fa7-4da8-a67d-e8af8fbda013</vt:lpwstr>
  </property>
  <property fmtid="{D5CDD505-2E9C-101B-9397-08002B2CF9AE}" pid="18" name="Confidentiality">
    <vt:lpwstr>5;#Microsoft confidential|461efa83-0283-486a-a8d5-943328f3693f</vt:lpwstr>
  </property>
  <property fmtid="{D5CDD505-2E9C-101B-9397-08002B2CF9AE}" pid="19" name="Industries">
    <vt:lpwstr/>
  </property>
  <property fmtid="{D5CDD505-2E9C-101B-9397-08002B2CF9AE}" pid="20" name="MSProducts">
    <vt:lpwstr/>
  </property>
  <property fmtid="{D5CDD505-2E9C-101B-9397-08002B2CF9AE}" pid="21" name="Competitors">
    <vt:lpwstr/>
  </property>
  <property fmtid="{D5CDD505-2E9C-101B-9397-08002B2CF9AE}" pid="22" name="SMSGDomain">
    <vt:lpwstr>82;#SQL Server Domain|0c0f1824-39dc-4b26-8c74-eff4364b812b;#22;#Server and Tools Business|6783548d-8609-4f97-be4a-4ca2616905a6;#21;#Intelligent Cloud|adc2fe87-c79a-4ded-a449-3f86b954069d;#20;#Microsoft Azure Domain|d600a391-d529-4311-892b-2c05c1ab2538</vt:lpwstr>
  </property>
  <property fmtid="{D5CDD505-2E9C-101B-9397-08002B2CF9AE}" pid="23" name="ExperienceContentType">
    <vt:lpwstr/>
  </property>
  <property fmtid="{D5CDD505-2E9C-101B-9397-08002B2CF9AE}" pid="24" name="BusinessArchitecture">
    <vt:lpwstr/>
  </property>
  <property fmtid="{D5CDD505-2E9C-101B-9397-08002B2CF9AE}" pid="25" name="Products">
    <vt:lpwstr>73;#Microsoft SQL Server|261ba873-f3ab-420e-96d6-e3004596a551;#2218;#Azure Data Factory|fdd46938-00cb-4956-a9bd-9ee636ecbeaa</vt:lpwstr>
  </property>
  <property fmtid="{D5CDD505-2E9C-101B-9397-08002B2CF9AE}" pid="26" name="EnterpriseDomainTags">
    <vt:lpwstr/>
  </property>
  <property fmtid="{D5CDD505-2E9C-101B-9397-08002B2CF9AE}" pid="27" name="j3562c58ee414e028925bc902cfc01a1">
    <vt:lpwstr/>
  </property>
  <property fmtid="{D5CDD505-2E9C-101B-9397-08002B2CF9AE}" pid="28" name="Segments">
    <vt:lpwstr/>
  </property>
  <property fmtid="{D5CDD505-2E9C-101B-9397-08002B2CF9AE}" pid="29" name="Partners">
    <vt:lpwstr/>
  </property>
  <property fmtid="{D5CDD505-2E9C-101B-9397-08002B2CF9AE}" pid="30" name="ActivitiesAndPrograms">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Topics">
    <vt:lpwstr>29;#features|94b87768-f145-4764-adbd-fec700e47348</vt:lpwstr>
  </property>
  <property fmtid="{D5CDD505-2E9C-101B-9397-08002B2CF9AE}" pid="34" name="Groups">
    <vt:lpwstr>399;#SQL Server Marketing|bb7921b3-c1d8-4da4-b894-8b6075d9546d</vt:lpwstr>
  </property>
  <property fmtid="{D5CDD505-2E9C-101B-9397-08002B2CF9AE}" pid="35" name="MSProductsTaxHTField0">
    <vt:lpwstr/>
  </property>
  <property fmtid="{D5CDD505-2E9C-101B-9397-08002B2CF9AE}" pid="36" name="Languages">
    <vt:lpwstr/>
  </property>
  <property fmtid="{D5CDD505-2E9C-101B-9397-08002B2CF9AE}" pid="37" name="e8080b0481964c759b2c36ae49591b31">
    <vt:lpwstr/>
  </property>
  <property fmtid="{D5CDD505-2E9C-101B-9397-08002B2CF9AE}" pid="38" name="TechnicalLevel">
    <vt:lpwstr/>
  </property>
  <property fmtid="{D5CDD505-2E9C-101B-9397-08002B2CF9AE}" pid="39" name="Audiences">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Roles">
    <vt:lpwstr/>
  </property>
  <property fmtid="{D5CDD505-2E9C-101B-9397-08002B2CF9AE}" pid="44" name="NewsSource">
    <vt:lpwstr/>
  </property>
  <property fmtid="{D5CDD505-2E9C-101B-9397-08002B2CF9AE}" pid="45" name="SMSGTags">
    <vt:lpwstr/>
  </property>
  <property fmtid="{D5CDD505-2E9C-101B-9397-08002B2CF9AE}" pid="46" name="MSPhysicalGeography">
    <vt:lpwstr/>
  </property>
  <property fmtid="{D5CDD505-2E9C-101B-9397-08002B2CF9AE}" pid="47" name="_docset_NoMedatataSyncRequired">
    <vt:lpwstr>False</vt:lpwstr>
  </property>
  <property fmtid="{D5CDD505-2E9C-101B-9397-08002B2CF9AE}" pid="48" name="AuthorIds_UIVersion_4608">
    <vt:lpwstr>23</vt:lpwstr>
  </property>
  <property fmtid="{D5CDD505-2E9C-101B-9397-08002B2CF9AE}" pid="49" name="Order">
    <vt:r8>36900</vt:r8>
  </property>
  <property fmtid="{D5CDD505-2E9C-101B-9397-08002B2CF9AE}" pid="50" name="xd_ProgID">
    <vt:lpwstr/>
  </property>
  <property fmtid="{D5CDD505-2E9C-101B-9397-08002B2CF9AE}" pid="51" name="ComplianceAssetId">
    <vt:lpwstr/>
  </property>
  <property fmtid="{D5CDD505-2E9C-101B-9397-08002B2CF9AE}" pid="52" name="TemplateUrl">
    <vt:lpwstr/>
  </property>
  <property fmtid="{D5CDD505-2E9C-101B-9397-08002B2CF9AE}" pid="53" name="xd_Signature">
    <vt:bool>false</vt:bool>
  </property>
</Properties>
</file>